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13" r:id="rId5"/>
    <p:sldId id="587" r:id="rId6"/>
    <p:sldId id="617" r:id="rId7"/>
    <p:sldId id="621" r:id="rId8"/>
    <p:sldId id="620" r:id="rId9"/>
    <p:sldId id="622" r:id="rId10"/>
    <p:sldId id="571" r:id="rId11"/>
    <p:sldId id="438" r:id="rId12"/>
    <p:sldId id="274" r:id="rId13"/>
    <p:sldId id="295"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AF528B4-3236-4932-8EE9-F09D92C1CE7D}">
          <p14:sldIdLst>
            <p14:sldId id="256"/>
            <p14:sldId id="313"/>
            <p14:sldId id="587"/>
            <p14:sldId id="617"/>
            <p14:sldId id="621"/>
            <p14:sldId id="620"/>
            <p14:sldId id="622"/>
            <p14:sldId id="571"/>
            <p14:sldId id="438"/>
            <p14:sldId id="274"/>
            <p14:sldId id="295"/>
          </p14:sldIdLst>
        </p14:section>
      </p14:sectionLst>
    </p:ext>
    <p:ext uri="{EFAFB233-063F-42B5-8137-9DF3F51BA10A}">
      <p15:sldGuideLst xmlns:p15="http://schemas.microsoft.com/office/powerpoint/2012/main">
        <p15:guide id="1" orient="horz" pos="1480" userDrawn="1">
          <p15:clr>
            <a:srgbClr val="A4A3A4"/>
          </p15:clr>
        </p15:guide>
        <p15:guide id="2" pos="6788" userDrawn="1">
          <p15:clr>
            <a:srgbClr val="A4A3A4"/>
          </p15:clr>
        </p15:guide>
        <p15:guide id="3" pos="4278" userDrawn="1">
          <p15:clr>
            <a:srgbClr val="A4A3A4"/>
          </p15:clr>
        </p15:guide>
        <p15:guide id="4" pos="7121" userDrawn="1">
          <p15:clr>
            <a:srgbClr val="A4A3A4"/>
          </p15:clr>
        </p15:guide>
        <p15:guide id="5" pos="710" userDrawn="1">
          <p15:clr>
            <a:srgbClr val="A4A3A4"/>
          </p15:clr>
        </p15:guide>
        <p15:guide id="6" pos="3399" userDrawn="1">
          <p15:clr>
            <a:srgbClr val="A4A3A4"/>
          </p15:clr>
        </p15:guide>
        <p15:guide id="7" pos="69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DF731"/>
    <a:srgbClr val="66FFFF"/>
    <a:srgbClr val="C22C2D"/>
    <a:srgbClr val="FF6600"/>
    <a:srgbClr val="E0E0E5"/>
    <a:srgbClr val="FFE8CB"/>
    <a:srgbClr val="FFF2CC"/>
    <a:srgbClr val="FFF4E7"/>
    <a:srgbClr val="1C7A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5878" autoAdjust="0"/>
  </p:normalViewPr>
  <p:slideViewPr>
    <p:cSldViewPr showGuides="1">
      <p:cViewPr varScale="1">
        <p:scale>
          <a:sx n="78" d="100"/>
          <a:sy n="78" d="100"/>
        </p:scale>
        <p:origin x="802" y="72"/>
      </p:cViewPr>
      <p:guideLst>
        <p:guide orient="horz" pos="1480"/>
        <p:guide pos="6788"/>
        <p:guide pos="4278"/>
        <p:guide pos="7121"/>
        <p:guide pos="710"/>
        <p:guide pos="3399"/>
        <p:guide pos="6944"/>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8E418-0B31-4A75-AEF7-45EC4E1362F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A43ADB-C279-4221-97E6-A4FCC2C6CFC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AA43ADB-C279-4221-97E6-A4FCC2C6CFC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zh-CN" altLang="en-US"/>
              <a:t>https://www.kaggle.com/guanghan/qa-roberta-deepshare/edit</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6.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7" Type="http://schemas.openxmlformats.org/officeDocument/2006/relationships/image" Target="../media/image9.jpeg"/><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microsoft.com/office/2007/relationships/hdphoto" Target="../media/image5.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封面">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a:stretch>
            <a:fillRect/>
          </a:stretch>
        </p:blipFill>
        <p:spPr>
          <a:xfrm>
            <a:off x="0" y="0"/>
            <a:ext cx="12192000" cy="6858000"/>
          </a:xfrm>
          <a:prstGeom prst="rect">
            <a:avLst/>
          </a:prstGeom>
        </p:spPr>
      </p:pic>
      <p:sp>
        <p:nvSpPr>
          <p:cNvPr id="20" name="矩形 19"/>
          <p:cNvSpPr/>
          <p:nvPr userDrawn="1"/>
        </p:nvSpPr>
        <p:spPr>
          <a:xfrm flipH="1">
            <a:off x="0" y="0"/>
            <a:ext cx="12191996" cy="6858000"/>
          </a:xfrm>
          <a:prstGeom prst="rect">
            <a:avLst/>
          </a:prstGeom>
          <a:gradFill>
            <a:gsLst>
              <a:gs pos="40000">
                <a:srgbClr val="6B7A90">
                  <a:alpha val="23000"/>
                </a:srgbClr>
              </a:gs>
              <a:gs pos="72100">
                <a:srgbClr val="041D40">
                  <a:alpha val="80000"/>
                </a:srgbClr>
              </a:gs>
              <a:gs pos="100000">
                <a:schemeClr val="tx1">
                  <a:alpha val="73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思源黑体 CN Bold" panose="020B0800000000000000" pitchFamily="34" charset="-122"/>
                <a:ea typeface="思源黑体 CN Bold" panose="020B0800000000000000" pitchFamily="34" charset="-122"/>
              </a:defRPr>
            </a:lvl1pPr>
          </a:lstStyle>
          <a:p>
            <a:pPr marL="0" lvl="0"/>
            <a:r>
              <a:rPr lang="zh-CN" altLang="en-US" dirty="0"/>
              <a:t>单击此处编辑母版标题样式</a:t>
            </a:r>
            <a:endParaRPr lang="zh-CN" altLang="en-US" dirty="0"/>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内容占位符 4"/>
          <p:cNvSpPr>
            <a:spLocks noGrp="1"/>
          </p:cNvSpPr>
          <p:nvPr>
            <p:ph sz="quarter" idx="10" hasCustomPrompt="1"/>
          </p:nvPr>
        </p:nvSpPr>
        <p:spPr>
          <a:xfrm>
            <a:off x="1623222" y="4264249"/>
            <a:ext cx="4857373" cy="452438"/>
          </a:xfrm>
          <a:prstGeom prst="rect">
            <a:avLst/>
          </a:prstGeom>
        </p:spPr>
        <p:txBody>
          <a:bodyP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请在此处填入导师姓名</a:t>
            </a:r>
            <a:r>
              <a:rPr lang="en-US" altLang="zh-CN" dirty="0"/>
              <a:t>/</a:t>
            </a:r>
            <a:r>
              <a:rPr lang="zh-CN" altLang="en-US" dirty="0"/>
              <a:t>昵称</a:t>
            </a:r>
            <a:endParaRPr lang="zh-CN" altLang="en-US" dirty="0"/>
          </a:p>
        </p:txBody>
      </p:sp>
      <p:pic>
        <p:nvPicPr>
          <p:cNvPr id="13" name="图片 12"/>
          <p:cNvPicPr>
            <a:picLocks noChangeAspect="1"/>
          </p:cNvPicPr>
          <p:nvPr userDrawn="1"/>
        </p:nvPicPr>
        <p:blipFill>
          <a:blip r:embed="rId3" cstate="screen"/>
          <a:stretch>
            <a:fillRect/>
          </a:stretch>
        </p:blipFill>
        <p:spPr>
          <a:xfrm>
            <a:off x="330208" y="340913"/>
            <a:ext cx="1828799" cy="76290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2_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结语">
    <p:spTree>
      <p:nvGrpSpPr>
        <p:cNvPr id="1" name=""/>
        <p:cNvGrpSpPr/>
        <p:nvPr/>
      </p:nvGrpSpPr>
      <p:grpSpPr>
        <a:xfrm>
          <a:off x="0" y="0"/>
          <a:ext cx="0" cy="0"/>
          <a:chOff x="0" y="0"/>
          <a:chExt cx="0" cy="0"/>
        </a:xfrm>
      </p:grpSpPr>
      <p:grpSp>
        <p:nvGrpSpPr>
          <p:cNvPr id="7" name="组合 6"/>
          <p:cNvGrpSpPr/>
          <p:nvPr userDrawn="1"/>
        </p:nvGrpSpPr>
        <p:grpSpPr>
          <a:xfrm>
            <a:off x="-968831" y="0"/>
            <a:ext cx="14538962" cy="7848600"/>
            <a:chOff x="-929642" y="0"/>
            <a:chExt cx="14538962" cy="7848600"/>
          </a:xfrm>
        </p:grpSpPr>
        <p:pic>
          <p:nvPicPr>
            <p:cNvPr id="8" name="图片 7"/>
            <p:cNvPicPr>
              <a:picLocks noChangeAspect="1"/>
            </p:cNvPicPr>
            <p:nvPr/>
          </p:nvPicPr>
          <p:blipFill rotWithShape="1">
            <a:blip r:embed="rId2"/>
            <a:srcRect/>
            <a:stretch>
              <a:fillRect/>
            </a:stretch>
          </p:blipFill>
          <p:spPr>
            <a:xfrm>
              <a:off x="-929642" y="0"/>
              <a:ext cx="14538961" cy="1152366"/>
            </a:xfrm>
            <a:prstGeom prst="rect">
              <a:avLst/>
            </a:prstGeom>
          </p:spPr>
        </p:pic>
        <p:pic>
          <p:nvPicPr>
            <p:cNvPr id="9" name="图片 8"/>
            <p:cNvPicPr>
              <a:picLocks noChangeAspect="1"/>
            </p:cNvPicPr>
            <p:nvPr/>
          </p:nvPicPr>
          <p:blipFill>
            <a:blip r:embed="rId3"/>
            <a:stretch>
              <a:fillRect/>
            </a:stretch>
          </p:blipFill>
          <p:spPr>
            <a:xfrm>
              <a:off x="-929641" y="990600"/>
              <a:ext cx="14538961" cy="6858000"/>
            </a:xfrm>
            <a:prstGeom prst="rect">
              <a:avLst/>
            </a:prstGeom>
          </p:spPr>
        </p:pic>
      </p:grpSp>
      <p:grpSp>
        <p:nvGrpSpPr>
          <p:cNvPr id="2" name="组合 1"/>
          <p:cNvGrpSpPr/>
          <p:nvPr userDrawn="1"/>
        </p:nvGrpSpPr>
        <p:grpSpPr>
          <a:xfrm>
            <a:off x="3000000" y="955306"/>
            <a:ext cx="6192001" cy="18000"/>
            <a:chOff x="3638754" y="955306"/>
            <a:chExt cx="6192001" cy="18000"/>
          </a:xfrm>
        </p:grpSpPr>
        <p:sp>
          <p:nvSpPr>
            <p:cNvPr id="12" name="Rectangle 5"/>
            <p:cNvSpPr/>
            <p:nvPr/>
          </p:nvSpPr>
          <p:spPr>
            <a:xfrm>
              <a:off x="6734755"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3" name="Rectangle 5"/>
            <p:cNvSpPr/>
            <p:nvPr/>
          </p:nvSpPr>
          <p:spPr>
            <a:xfrm flipH="1">
              <a:off x="3638754"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grpSp>
      <p:sp>
        <p:nvSpPr>
          <p:cNvPr id="14" name="内容占位符 3"/>
          <p:cNvSpPr>
            <a:spLocks noGrp="1"/>
          </p:cNvSpPr>
          <p:nvPr>
            <p:ph sz="quarter" idx="12"/>
          </p:nvPr>
        </p:nvSpPr>
        <p:spPr>
          <a:xfrm>
            <a:off x="4798501" y="1558903"/>
            <a:ext cx="2610975" cy="830997"/>
          </a:xfrm>
          <a:prstGeom prst="rect">
            <a:avLst/>
          </a:prstGeom>
        </p:spPr>
        <p:txBody>
          <a:bodyPr wrap="square">
            <a:spAutoFit/>
          </a:bodyPr>
          <a:lstStyle>
            <a:lvl1pPr marL="0" indent="0" algn="ctr">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结束页">
    <p:spTree>
      <p:nvGrpSpPr>
        <p:cNvPr id="1" name=""/>
        <p:cNvGrpSpPr/>
        <p:nvPr/>
      </p:nvGrpSpPr>
      <p:grpSpPr>
        <a:xfrm>
          <a:off x="0" y="0"/>
          <a:ext cx="0" cy="0"/>
          <a:chOff x="0" y="0"/>
          <a:chExt cx="0" cy="0"/>
        </a:xfrm>
      </p:grpSpPr>
      <p:grpSp>
        <p:nvGrpSpPr>
          <p:cNvPr id="3" name="组合 2"/>
          <p:cNvGrpSpPr/>
          <p:nvPr/>
        </p:nvGrpSpPr>
        <p:grpSpPr>
          <a:xfrm>
            <a:off x="-929642" y="0"/>
            <a:ext cx="14538962" cy="7894320"/>
            <a:chOff x="-929642" y="0"/>
            <a:chExt cx="14538962" cy="7894320"/>
          </a:xfrm>
        </p:grpSpPr>
        <p:pic>
          <p:nvPicPr>
            <p:cNvPr id="4" name="图片 3"/>
            <p:cNvPicPr>
              <a:picLocks noChangeAspect="1"/>
            </p:cNvPicPr>
            <p:nvPr/>
          </p:nvPicPr>
          <p:blipFill>
            <a:blip r:embed="rId2"/>
            <a:stretch>
              <a:fillRect/>
            </a:stretch>
          </p:blipFill>
          <p:spPr>
            <a:xfrm>
              <a:off x="-929641" y="1036320"/>
              <a:ext cx="14538961" cy="6858000"/>
            </a:xfrm>
            <a:prstGeom prst="rect">
              <a:avLst/>
            </a:prstGeom>
          </p:spPr>
        </p:pic>
        <p:grpSp>
          <p:nvGrpSpPr>
            <p:cNvPr id="5" name="组合 4"/>
            <p:cNvGrpSpPr/>
            <p:nvPr/>
          </p:nvGrpSpPr>
          <p:grpSpPr>
            <a:xfrm>
              <a:off x="2280237" y="1834991"/>
              <a:ext cx="9164028" cy="2283345"/>
              <a:chOff x="3104477" y="1628775"/>
              <a:chExt cx="9164028" cy="2283345"/>
            </a:xfrm>
          </p:grpSpPr>
          <p:grpSp>
            <p:nvGrpSpPr>
              <p:cNvPr id="7" name="组合 6"/>
              <p:cNvGrpSpPr/>
              <p:nvPr/>
            </p:nvGrpSpPr>
            <p:grpSpPr>
              <a:xfrm>
                <a:off x="6096000" y="1628775"/>
                <a:ext cx="6172505" cy="2283345"/>
                <a:chOff x="-286276" y="4205489"/>
                <a:chExt cx="5744888" cy="2125160"/>
              </a:xfrm>
            </p:grpSpPr>
            <p:pic>
              <p:nvPicPr>
                <p:cNvPr id="14" name="图片 13"/>
                <p:cNvPicPr>
                  <a:picLocks noChangeAspect="1"/>
                </p:cNvPicPr>
                <p:nvPr/>
              </p:nvPicPr>
              <p:blipFill>
                <a:blip r:embed="rId3"/>
                <a:stretch>
                  <a:fillRect/>
                </a:stretch>
              </p:blipFill>
              <p:spPr>
                <a:xfrm>
                  <a:off x="716809" y="4205489"/>
                  <a:ext cx="1583546" cy="1583546"/>
                </a:xfrm>
                <a:prstGeom prst="rect">
                  <a:avLst/>
                </a:prstGeom>
                <a:effectLst>
                  <a:outerShdw blurRad="241300" dist="38100" dir="2700000" sx="102000" sy="102000" algn="tl" rotWithShape="0">
                    <a:prstClr val="black">
                      <a:alpha val="40000"/>
                    </a:prstClr>
                  </a:outerShdw>
                </a:effectLst>
              </p:spPr>
            </p:pic>
            <p:sp>
              <p:nvSpPr>
                <p:cNvPr id="15" name="圆角矩形 17"/>
                <p:cNvSpPr/>
                <p:nvPr/>
              </p:nvSpPr>
              <p:spPr>
                <a:xfrm>
                  <a:off x="-286276"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公众号</a:t>
                  </a:r>
                  <a:endParaRPr lang="zh-CN" altLang="en-US" b="1" kern="0" spc="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7" name="圆角矩形 17"/>
                <p:cNvSpPr/>
                <p:nvPr/>
              </p:nvSpPr>
              <p:spPr>
                <a:xfrm>
                  <a:off x="1868894"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客服微信</a:t>
                  </a:r>
                  <a:endParaRPr lang="zh-CN" altLang="en-US" b="1" kern="0" spc="4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3104477" y="2166615"/>
                <a:ext cx="3873859" cy="1526187"/>
                <a:chOff x="608286" y="2373994"/>
                <a:chExt cx="3873859" cy="1526187"/>
              </a:xfrm>
            </p:grpSpPr>
            <p:sp>
              <p:nvSpPr>
                <p:cNvPr id="12" name="文本框 11"/>
                <p:cNvSpPr txBox="1"/>
                <p:nvPr/>
              </p:nvSpPr>
              <p:spPr>
                <a:xfrm>
                  <a:off x="608286" y="2373994"/>
                  <a:ext cx="3734147" cy="1526187"/>
                </a:xfrm>
                <a:prstGeom prst="rect">
                  <a:avLst/>
                </a:prstGeom>
                <a:noFill/>
              </p:spPr>
              <p:txBody>
                <a:bodyPr wrap="square" rtlCol="0">
                  <a:spAutoFit/>
                </a:bodyPr>
                <a:lstStyle/>
                <a:p>
                  <a:pPr>
                    <a:lnSpc>
                      <a:spcPct val="150000"/>
                    </a:lnSpc>
                  </a:pPr>
                  <a:r>
                    <a:rPr lang="zh-CN" altLang="en-US" sz="1600" dirty="0">
                      <a:solidFill>
                        <a:schemeClr val="bg1"/>
                      </a:solidFill>
                    </a:rPr>
                    <a:t>联系我们：</a:t>
                  </a:r>
                  <a:endParaRPr lang="en-US" altLang="zh-CN" sz="1600" dirty="0">
                    <a:solidFill>
                      <a:schemeClr val="bg1"/>
                    </a:solidFill>
                  </a:endParaRPr>
                </a:p>
                <a:p>
                  <a:pPr>
                    <a:lnSpc>
                      <a:spcPct val="150000"/>
                    </a:lnSpc>
                  </a:pPr>
                  <a:r>
                    <a:rPr lang="zh-CN" altLang="en-US" sz="1600" dirty="0">
                      <a:solidFill>
                        <a:schemeClr val="bg1"/>
                      </a:solidFill>
                    </a:rPr>
                    <a:t>电话：</a:t>
                  </a:r>
                  <a:r>
                    <a:rPr lang="en-US" altLang="zh-CN" sz="1600" dirty="0">
                      <a:solidFill>
                        <a:schemeClr val="bg1"/>
                      </a:solidFill>
                    </a:rPr>
                    <a:t>18001992849</a:t>
                  </a:r>
                  <a:endParaRPr lang="en-US" altLang="zh-CN" sz="1600" dirty="0">
                    <a:solidFill>
                      <a:schemeClr val="bg1"/>
                    </a:solidFill>
                  </a:endParaRPr>
                </a:p>
                <a:p>
                  <a:pPr>
                    <a:lnSpc>
                      <a:spcPct val="150000"/>
                    </a:lnSpc>
                  </a:pPr>
                  <a:r>
                    <a:rPr lang="zh-CN" altLang="en-US" sz="1600" dirty="0">
                      <a:solidFill>
                        <a:schemeClr val="bg1"/>
                      </a:solidFill>
                    </a:rPr>
                    <a:t>邮箱：</a:t>
                  </a:r>
                  <a:r>
                    <a:rPr lang="en-US" altLang="zh-CN" sz="1600" dirty="0">
                      <a:solidFill>
                        <a:schemeClr val="bg1"/>
                      </a:solidFill>
                    </a:rPr>
                    <a:t> </a:t>
                  </a:r>
                  <a:endParaRPr lang="en-US" altLang="zh-CN" sz="1600" dirty="0">
                    <a:solidFill>
                      <a:schemeClr val="bg1"/>
                    </a:solidFill>
                  </a:endParaRPr>
                </a:p>
                <a:p>
                  <a:pPr>
                    <a:lnSpc>
                      <a:spcPct val="150000"/>
                    </a:lnSpc>
                  </a:pPr>
                  <a:r>
                    <a:rPr lang="en-US" altLang="zh-CN" sz="1600" dirty="0">
                      <a:solidFill>
                        <a:schemeClr val="bg1"/>
                      </a:solidFill>
                    </a:rPr>
                    <a:t>Q </a:t>
                  </a:r>
                  <a:r>
                    <a:rPr lang="en-US" altLang="zh-CN" sz="1600" dirty="0" err="1">
                      <a:solidFill>
                        <a:schemeClr val="bg1"/>
                      </a:solidFill>
                    </a:rPr>
                    <a:t>Q</a:t>
                  </a:r>
                  <a:r>
                    <a:rPr lang="zh-CN" altLang="en-US" sz="1600" dirty="0">
                      <a:solidFill>
                        <a:schemeClr val="bg1"/>
                      </a:solidFill>
                    </a:rPr>
                    <a:t>： </a:t>
                  </a:r>
                  <a:r>
                    <a:rPr lang="en-US" altLang="zh-CN" sz="1600" dirty="0">
                      <a:solidFill>
                        <a:schemeClr val="bg1"/>
                      </a:solidFill>
                    </a:rPr>
                    <a:t>2677693114</a:t>
                  </a:r>
                  <a:endParaRPr lang="en-US" altLang="zh-CN" sz="1600" dirty="0">
                    <a:solidFill>
                      <a:schemeClr val="bg1"/>
                    </a:solidFill>
                  </a:endParaRPr>
                </a:p>
              </p:txBody>
            </p:sp>
            <p:sp>
              <p:nvSpPr>
                <p:cNvPr id="13" name="Content Placeholder 2"/>
                <p:cNvSpPr txBox="1"/>
                <p:nvPr/>
              </p:nvSpPr>
              <p:spPr>
                <a:xfrm>
                  <a:off x="1207434" y="3081813"/>
                  <a:ext cx="3274711" cy="485949"/>
                </a:xfr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30000"/>
                    </a:lnSpc>
                    <a:buNone/>
                  </a:pPr>
                  <a:r>
                    <a:rPr lang="en-US" altLang="zh-CN" sz="1800" kern="0" spc="100" dirty="0">
                      <a:solidFill>
                        <a:schemeClr val="bg1"/>
                      </a:solidFill>
                      <a:latin typeface="微软雅黑" panose="020B0503020204020204" pitchFamily="34" charset="-122"/>
                      <a:ea typeface="微软雅黑" panose="020B0503020204020204" pitchFamily="34" charset="-122"/>
                    </a:rPr>
                    <a:t>service@deepshare.net</a:t>
                  </a:r>
                  <a:endParaRPr lang="en-US" altLang="zh-CN" sz="1800" kern="0" spc="100" dirty="0">
                    <a:solidFill>
                      <a:schemeClr val="bg1"/>
                    </a:solidFill>
                    <a:latin typeface="微软雅黑" panose="020B0503020204020204" pitchFamily="34" charset="-122"/>
                    <a:ea typeface="微软雅黑" panose="020B0503020204020204" pitchFamily="34" charset="-122"/>
                  </a:endParaRPr>
                </a:p>
              </p:txBody>
            </p:sp>
          </p:grpSp>
        </p:grpSp>
        <p:pic>
          <p:nvPicPr>
            <p:cNvPr id="6" name="图片 5"/>
            <p:cNvPicPr>
              <a:picLocks noChangeAspect="1"/>
            </p:cNvPicPr>
            <p:nvPr/>
          </p:nvPicPr>
          <p:blipFill rotWithShape="1">
            <a:blip r:embed="rId4"/>
            <a:srcRect/>
            <a:stretch>
              <a:fillRect/>
            </a:stretch>
          </p:blipFill>
          <p:spPr>
            <a:xfrm>
              <a:off x="-929642" y="0"/>
              <a:ext cx="14538961" cy="1152366"/>
            </a:xfrm>
            <a:prstGeom prst="rect">
              <a:avLst/>
            </a:prstGeom>
          </p:spPr>
        </p:pic>
      </p:grpSp>
      <p:pic>
        <p:nvPicPr>
          <p:cNvPr id="9" name="图片 8"/>
          <p:cNvPicPr>
            <a:picLocks noChangeAspect="1"/>
          </p:cNvPicPr>
          <p:nvPr userDrawn="1"/>
        </p:nvPicPr>
        <p:blipFill>
          <a:blip r:embed="rId5" cstate="screen"/>
          <a:stretch>
            <a:fillRect/>
          </a:stretch>
        </p:blipFill>
        <p:spPr>
          <a:xfrm>
            <a:off x="8665099" y="1834991"/>
            <a:ext cx="1701416" cy="1701416"/>
          </a:xfrm>
          <a:prstGeom prst="rect">
            <a:avLst/>
          </a:prstGeom>
        </p:spPr>
      </p:pic>
      <p:pic>
        <p:nvPicPr>
          <p:cNvPr id="16" name="图片 15"/>
          <p:cNvPicPr>
            <a:picLocks noChangeAspect="1"/>
          </p:cNvPicPr>
          <p:nvPr userDrawn="1"/>
        </p:nvPicPr>
        <p:blipFill>
          <a:blip r:embed="rId6" cstate="screen"/>
          <a:stretch>
            <a:fillRect/>
          </a:stretch>
        </p:blipFill>
        <p:spPr>
          <a:xfrm>
            <a:off x="2192305" y="1735057"/>
            <a:ext cx="1619532" cy="67560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p:cSld name="结束页 0">
    <p:spTree>
      <p:nvGrpSpPr>
        <p:cNvPr id="1" name=""/>
        <p:cNvGrpSpPr/>
        <p:nvPr/>
      </p:nvGrpSpPr>
      <p:grpSpPr>
        <a:xfrm>
          <a:off x="0" y="0"/>
          <a:ext cx="0" cy="0"/>
          <a:chOff x="0" y="0"/>
          <a:chExt cx="0" cy="0"/>
        </a:xfrm>
      </p:grpSpPr>
      <p:grpSp>
        <p:nvGrpSpPr>
          <p:cNvPr id="337" name="组合 2"/>
          <p:cNvGrpSpPr/>
          <p:nvPr/>
        </p:nvGrpSpPr>
        <p:grpSpPr>
          <a:xfrm>
            <a:off x="-929651" y="-17"/>
            <a:ext cx="14538990" cy="7894347"/>
            <a:chOff x="0" y="-1"/>
            <a:chExt cx="14538987" cy="7894345"/>
          </a:xfrm>
        </p:grpSpPr>
        <p:pic>
          <p:nvPicPr>
            <p:cNvPr id="329" name="图片 3" descr="图片 3"/>
            <p:cNvPicPr>
              <a:picLocks noChangeAspect="1"/>
            </p:cNvPicPr>
            <p:nvPr/>
          </p:nvPicPr>
          <p:blipFill>
            <a:blip r:embed="rId2"/>
            <a:stretch>
              <a:fillRect/>
            </a:stretch>
          </p:blipFill>
          <p:spPr>
            <a:xfrm>
              <a:off x="1" y="1036323"/>
              <a:ext cx="14538987" cy="6858022"/>
            </a:xfrm>
            <a:prstGeom prst="rect">
              <a:avLst/>
            </a:prstGeom>
            <a:ln w="12700" cap="flat">
              <a:noFill/>
              <a:miter lim="400000"/>
              <a:headEnd/>
              <a:tailEnd/>
            </a:ln>
            <a:effectLst/>
          </p:spPr>
        </p:pic>
        <p:grpSp>
          <p:nvGrpSpPr>
            <p:cNvPr id="335" name="组合 4"/>
            <p:cNvGrpSpPr/>
            <p:nvPr/>
          </p:nvGrpSpPr>
          <p:grpSpPr>
            <a:xfrm>
              <a:off x="3209868" y="1834977"/>
              <a:ext cx="9139856" cy="2239778"/>
              <a:chOff x="-1" y="-1"/>
              <a:chExt cx="9139854" cy="2239776"/>
            </a:xfrm>
          </p:grpSpPr>
          <p:grpSp>
            <p:nvGrpSpPr>
              <p:cNvPr id="333" name="组合 6"/>
              <p:cNvGrpSpPr/>
              <p:nvPr/>
            </p:nvGrpSpPr>
            <p:grpSpPr>
              <a:xfrm>
                <a:off x="3015745" y="-2"/>
                <a:ext cx="6124109" cy="2239777"/>
                <a:chOff x="-1" y="0"/>
                <a:chExt cx="6124108" cy="2239776"/>
              </a:xfrm>
            </p:grpSpPr>
            <p:pic>
              <p:nvPicPr>
                <p:cNvPr id="330" name="图片 13" descr="图片 13"/>
                <p:cNvPicPr>
                  <a:picLocks noChangeAspect="1"/>
                </p:cNvPicPr>
                <p:nvPr/>
              </p:nvPicPr>
              <p:blipFill>
                <a:blip r:embed="rId3"/>
                <a:stretch>
                  <a:fillRect/>
                </a:stretch>
              </p:blipFill>
              <p:spPr>
                <a:xfrm>
                  <a:off x="1053534" y="-1"/>
                  <a:ext cx="1701437" cy="1701456"/>
                </a:xfrm>
                <a:prstGeom prst="rect">
                  <a:avLst/>
                </a:prstGeom>
                <a:ln w="12700" cap="flat">
                  <a:noFill/>
                  <a:miter lim="400000"/>
                  <a:headEnd/>
                  <a:tailEnd/>
                </a:ln>
                <a:effectLst>
                  <a:outerShdw blurRad="241300" dist="38100" dir="2700000" rotWithShape="0">
                    <a:srgbClr val="000000">
                      <a:alpha val="40000"/>
                    </a:srgbClr>
                  </a:outerShdw>
                </a:effectLst>
              </p:spPr>
            </p:pic>
            <p:sp>
              <p:nvSpPr>
                <p:cNvPr id="331" name="圆角矩形 17"/>
                <p:cNvSpPr txBox="1"/>
                <p:nvPr/>
              </p:nvSpPr>
              <p:spPr>
                <a:xfrm>
                  <a:off x="-2" y="1830839"/>
                  <a:ext cx="3808505" cy="408937"/>
                </a:xfrm>
                <a:prstGeom prst="rect">
                  <a:avLst/>
                </a:prstGeom>
                <a:noFill/>
                <a:ln w="12700" cap="flat">
                  <a:noFill/>
                  <a:miter lim="400000"/>
                </a:ln>
                <a:effectLst/>
              </p:spPr>
              <p:txBody>
                <a:bodyPr wrap="square" lIns="45718" tIns="45718" rIns="45718" bIns="45718" numCol="1" anchor="ctr">
                  <a:spAutoFit/>
                </a:bodyPr>
                <a:lstStyle>
                  <a:lvl1pPr algn="ctr">
                    <a:lnSpc>
                      <a:spcPct val="130000"/>
                    </a:lnSpc>
                    <a:defRPr b="1" spc="400">
                      <a:solidFill>
                        <a:srgbClr val="F2F2F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公众号</a:t>
                  </a:r>
                </a:p>
              </p:txBody>
            </p:sp>
            <p:sp>
              <p:nvSpPr>
                <p:cNvPr id="332" name="圆角矩形 17"/>
                <p:cNvSpPr txBox="1"/>
                <p:nvPr/>
              </p:nvSpPr>
              <p:spPr>
                <a:xfrm>
                  <a:off x="2315602" y="1830839"/>
                  <a:ext cx="3808506" cy="408937"/>
                </a:xfrm>
                <a:prstGeom prst="rect">
                  <a:avLst/>
                </a:prstGeom>
                <a:noFill/>
                <a:ln w="12700" cap="flat">
                  <a:noFill/>
                  <a:miter lim="400000"/>
                </a:ln>
                <a:effectLst/>
              </p:spPr>
              <p:txBody>
                <a:bodyPr wrap="square" lIns="45718" tIns="45718" rIns="45718" bIns="45718" numCol="1" anchor="ctr">
                  <a:spAutoFit/>
                </a:bodyPr>
                <a:lstStyle>
                  <a:lvl1pPr algn="ctr">
                    <a:lnSpc>
                      <a:spcPct val="130000"/>
                    </a:lnSpc>
                    <a:defRPr b="1" spc="400">
                      <a:solidFill>
                        <a:srgbClr val="F2F2F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客服微信</a:t>
                  </a:r>
                </a:p>
              </p:txBody>
            </p:sp>
          </p:grpSp>
          <p:sp>
            <p:nvSpPr>
              <p:cNvPr id="334" name="文本框 11"/>
              <p:cNvSpPr txBox="1"/>
              <p:nvPr/>
            </p:nvSpPr>
            <p:spPr>
              <a:xfrm>
                <a:off x="-2" y="537852"/>
                <a:ext cx="3734170" cy="1628137"/>
              </a:xfrm>
              <a:prstGeom prst="rect">
                <a:avLst/>
              </a:prstGeom>
              <a:noFill/>
              <a:ln w="12700" cap="flat">
                <a:noFill/>
                <a:miter lim="400000"/>
              </a:ln>
              <a:effectLst/>
            </p:spPr>
            <p:txBody>
              <a:bodyPr wrap="square" lIns="45718" tIns="45718" rIns="45718" bIns="45718" numCol="1" anchor="t">
                <a:spAutoFit/>
              </a:bodyPr>
              <a:lstStyle/>
              <a:p>
                <a:pPr>
                  <a:lnSpc>
                    <a:spcPct val="150000"/>
                  </a:lnSpc>
                  <a:defRPr sz="1600">
                    <a:solidFill>
                      <a:srgbClr val="FFFFFF"/>
                    </a:solidFill>
                    <a:latin typeface="+mj-lt"/>
                    <a:ea typeface="+mj-ea"/>
                    <a:cs typeface="+mj-cs"/>
                    <a:sym typeface="等线" panose="02010600030101010101" charset="-122"/>
                  </a:defRPr>
                </a:pPr>
                <a:r>
                  <a:t>联系我们：</a:t>
                </a:r>
              </a:p>
              <a:p>
                <a:pPr>
                  <a:lnSpc>
                    <a:spcPct val="150000"/>
                  </a:lnSpc>
                  <a:defRPr sz="1600">
                    <a:solidFill>
                      <a:srgbClr val="FFFFFF"/>
                    </a:solidFill>
                    <a:latin typeface="+mj-lt"/>
                    <a:ea typeface="+mj-ea"/>
                    <a:cs typeface="+mj-cs"/>
                    <a:sym typeface="等线" panose="02010600030101010101" charset="-122"/>
                  </a:defRPr>
                </a:pPr>
                <a:r>
                  <a:t>电话：18001992849</a:t>
                </a:r>
              </a:p>
              <a:p>
                <a:pPr>
                  <a:lnSpc>
                    <a:spcPct val="150000"/>
                  </a:lnSpc>
                  <a:defRPr sz="1600">
                    <a:solidFill>
                      <a:srgbClr val="FFFFFF"/>
                    </a:solidFill>
                    <a:latin typeface="+mj-lt"/>
                    <a:ea typeface="+mj-ea"/>
                    <a:cs typeface="+mj-cs"/>
                    <a:sym typeface="等线" panose="02010600030101010101" charset="-122"/>
                  </a:defRPr>
                </a:pPr>
                <a:r>
                  <a:t>邮箱： </a:t>
                </a:r>
              </a:p>
              <a:p>
                <a:pPr>
                  <a:lnSpc>
                    <a:spcPct val="150000"/>
                  </a:lnSpc>
                  <a:defRPr sz="1600">
                    <a:solidFill>
                      <a:srgbClr val="FFFFFF"/>
                    </a:solidFill>
                    <a:latin typeface="+mj-lt"/>
                    <a:ea typeface="+mj-ea"/>
                    <a:cs typeface="+mj-cs"/>
                    <a:sym typeface="等线" panose="02010600030101010101" charset="-122"/>
                  </a:defRPr>
                </a:pPr>
                <a:r>
                  <a:t>Q Q： 2677693114</a:t>
                </a:r>
              </a:p>
            </p:txBody>
          </p:sp>
        </p:grpSp>
        <p:pic>
          <p:nvPicPr>
            <p:cNvPr id="336" name="图片 5" descr="图片 5"/>
            <p:cNvPicPr>
              <a:picLocks noChangeAspect="1"/>
            </p:cNvPicPr>
            <p:nvPr/>
          </p:nvPicPr>
          <p:blipFill>
            <a:blip r:embed="rId4" cstate="screen"/>
            <a:srcRect/>
            <a:stretch>
              <a:fillRect/>
            </a:stretch>
          </p:blipFill>
          <p:spPr>
            <a:xfrm>
              <a:off x="0" y="-2"/>
              <a:ext cx="14538987" cy="1152384"/>
            </a:xfrm>
            <a:prstGeom prst="rect">
              <a:avLst/>
            </a:prstGeom>
            <a:ln w="12700" cap="flat">
              <a:noFill/>
              <a:miter lim="400000"/>
              <a:headEnd/>
              <a:tailEnd/>
            </a:ln>
            <a:effectLst/>
          </p:spPr>
        </p:pic>
      </p:grpSp>
      <p:pic>
        <p:nvPicPr>
          <p:cNvPr id="338" name="图片 17" descr="图片 17"/>
          <p:cNvPicPr>
            <a:picLocks noChangeAspect="1"/>
          </p:cNvPicPr>
          <p:nvPr/>
        </p:nvPicPr>
        <p:blipFill>
          <a:blip r:embed="rId5" cstate="screen"/>
          <a:srcRect/>
          <a:stretch>
            <a:fillRect/>
          </a:stretch>
        </p:blipFill>
        <p:spPr>
          <a:xfrm>
            <a:off x="1663904" y="1588622"/>
            <a:ext cx="631608" cy="808114"/>
          </a:xfrm>
          <a:prstGeom prst="rect">
            <a:avLst/>
          </a:prstGeom>
          <a:ln w="12700">
            <a:miter lim="400000"/>
            <a:headEnd/>
            <a:tailEnd/>
          </a:ln>
        </p:spPr>
      </p:pic>
      <p:pic>
        <p:nvPicPr>
          <p:cNvPr id="339" name="图片 18" descr="图片 18"/>
          <p:cNvPicPr>
            <a:picLocks noChangeAspect="1"/>
          </p:cNvPicPr>
          <p:nvPr/>
        </p:nvPicPr>
        <p:blipFill>
          <a:blip r:embed="rId6" cstate="screen"/>
          <a:srcRect/>
          <a:stretch>
            <a:fillRect/>
          </a:stretch>
        </p:blipFill>
        <p:spPr>
          <a:xfrm>
            <a:off x="2282538" y="1354505"/>
            <a:ext cx="1733856" cy="1099041"/>
          </a:xfrm>
          <a:prstGeom prst="rect">
            <a:avLst/>
          </a:prstGeom>
          <a:ln w="12700">
            <a:miter lim="400000"/>
            <a:headEnd/>
            <a:tailEnd/>
          </a:ln>
        </p:spPr>
      </p:pic>
      <p:pic>
        <p:nvPicPr>
          <p:cNvPr id="340" name="图片 8" descr="图片 8"/>
          <p:cNvPicPr>
            <a:picLocks noChangeAspect="1"/>
          </p:cNvPicPr>
          <p:nvPr/>
        </p:nvPicPr>
        <p:blipFill>
          <a:blip r:embed="rId7" cstate="screen"/>
          <a:stretch>
            <a:fillRect/>
          </a:stretch>
        </p:blipFill>
        <p:spPr>
          <a:xfrm>
            <a:off x="8665098" y="1834991"/>
            <a:ext cx="1701427" cy="1701427"/>
          </a:xfrm>
          <a:prstGeom prst="rect">
            <a:avLst/>
          </a:prstGeom>
          <a:ln w="12700">
            <a:miter lim="400000"/>
            <a:headEnd/>
            <a:tailEnd/>
          </a:ln>
        </p:spPr>
      </p:pic>
      <p:sp>
        <p:nvSpPr>
          <p:cNvPr id="34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p:cSld name="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905000" y="0"/>
            <a:ext cx="10287000" cy="6858000"/>
          </a:xfrm>
          <a:prstGeom prst="rect">
            <a:avLst/>
          </a:prstGeom>
        </p:spPr>
      </p:pic>
      <p:sp>
        <p:nvSpPr>
          <p:cNvPr id="18" name="矩形 17"/>
          <p:cNvSpPr/>
          <p:nvPr/>
        </p:nvSpPr>
        <p:spPr>
          <a:xfrm flipH="1">
            <a:off x="0" y="0"/>
            <a:ext cx="11807687"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思源黑体 CN Bold" panose="020B0800000000000000" pitchFamily="34" charset="-122"/>
                <a:ea typeface="思源黑体 CN Bold" panose="020B0800000000000000" pitchFamily="34" charset="-122"/>
              </a:defRPr>
            </a:lvl1pPr>
          </a:lstStyle>
          <a:p>
            <a:pPr marL="0" lvl="0"/>
            <a:r>
              <a:rPr lang="zh-CN" altLang="en-US"/>
              <a:t>单击此处编辑母版标题样式</a:t>
            </a:r>
            <a:endParaRPr lang="zh-CN" altLang="en-US" dirty="0"/>
          </a:p>
        </p:txBody>
      </p:sp>
      <p:sp>
        <p:nvSpPr>
          <p:cNvPr id="3" name="文本占位符 2"/>
          <p:cNvSpPr>
            <a:spLocks noGrp="1"/>
          </p:cNvSpPr>
          <p:nvPr>
            <p:ph type="body" sz="quarter" idx="10" hasCustomPrompt="1"/>
          </p:nvPr>
        </p:nvSpPr>
        <p:spPr>
          <a:xfrm>
            <a:off x="648999" y="4268930"/>
            <a:ext cx="6019800" cy="490538"/>
          </a:xfrm>
          <a:prstGeom prst="rect">
            <a:avLst/>
          </a:prstGeom>
        </p:spPr>
        <p:txBody>
          <a:bodyPr/>
          <a:lstStyle>
            <a:lvl1pPr marL="0" indent="0">
              <a:buFontTx/>
              <a:buNone/>
              <a:defRPr>
                <a:solidFill>
                  <a:schemeClr val="bg1">
                    <a:lumMod val="95000"/>
                  </a:schemeClr>
                </a:solidFill>
                <a:latin typeface="思源黑体 CN Light" panose="020B0300000000000000" pitchFamily="34" charset="-122"/>
                <a:ea typeface="思源黑体 CN Light" panose="020B0300000000000000" pitchFamily="34" charset="-122"/>
              </a:defRPr>
            </a:lvl1pPr>
            <a:lvl2pPr marL="457200" indent="0">
              <a:buFontTx/>
              <a:buNone/>
              <a:defRPr>
                <a:latin typeface="微软雅黑 Light" panose="020B0502040204020203" pitchFamily="34" charset="-122"/>
                <a:ea typeface="微软雅黑 Light" panose="020B0502040204020203" pitchFamily="34" charset="-122"/>
              </a:defRPr>
            </a:lvl2pPr>
            <a:lvl3pPr marL="914400" indent="0">
              <a:buFontTx/>
              <a:buNone/>
              <a:defRPr>
                <a:latin typeface="微软雅黑 Light" panose="020B0502040204020203" pitchFamily="34" charset="-122"/>
                <a:ea typeface="微软雅黑 Light" panose="020B0502040204020203" pitchFamily="34" charset="-122"/>
              </a:defRPr>
            </a:lvl3pPr>
            <a:lvl4pPr marL="1371600" indent="0">
              <a:buFontTx/>
              <a:buNone/>
              <a:defRPr>
                <a:latin typeface="微软雅黑 Light" panose="020B0502040204020203" pitchFamily="34" charset="-122"/>
                <a:ea typeface="微软雅黑 Light" panose="020B0502040204020203" pitchFamily="34" charset="-122"/>
              </a:defRPr>
            </a:lvl4pPr>
            <a:lvl5pPr marL="1828800" indent="0">
              <a:buFontTx/>
              <a:buNone/>
              <a:defRPr>
                <a:latin typeface="微软雅黑 Light" panose="020B0502040204020203" pitchFamily="34" charset="-122"/>
                <a:ea typeface="微软雅黑 Light" panose="020B0502040204020203" pitchFamily="34" charset="-122"/>
              </a:defRPr>
            </a:lvl5pPr>
          </a:lstStyle>
          <a:p>
            <a:pPr lvl="0"/>
            <a:r>
              <a:rPr lang="zh-CN" altLang="en-US" dirty="0"/>
              <a:t>编辑母版文本样式</a:t>
            </a:r>
            <a:endParaRPr lang="zh-CN" altLang="en-US" dirty="0"/>
          </a:p>
        </p:txBody>
      </p:sp>
      <p:pic>
        <p:nvPicPr>
          <p:cNvPr id="15" name="图片 14"/>
          <p:cNvPicPr>
            <a:picLocks noChangeAspect="1"/>
          </p:cNvPicPr>
          <p:nvPr userDrawn="1"/>
        </p:nvPicPr>
        <p:blipFill>
          <a:blip r:embed="rId4" cstate="screen"/>
          <a:stretch>
            <a:fillRect/>
          </a:stretch>
        </p:blipFill>
        <p:spPr>
          <a:xfrm>
            <a:off x="330208" y="340913"/>
            <a:ext cx="1828799" cy="76290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1_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905000" y="0"/>
            <a:ext cx="10287000" cy="6858000"/>
          </a:xfrm>
          <a:prstGeom prst="rect">
            <a:avLst/>
          </a:prstGeom>
        </p:spPr>
      </p:pic>
      <p:sp>
        <p:nvSpPr>
          <p:cNvPr id="18" name="矩形 17"/>
          <p:cNvSpPr/>
          <p:nvPr userDrawn="1"/>
        </p:nvSpPr>
        <p:spPr>
          <a:xfrm flipH="1">
            <a:off x="0" y="0"/>
            <a:ext cx="12192000"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标题 1"/>
          <p:cNvSpPr txBox="1"/>
          <p:nvPr userDrawn="1"/>
        </p:nvSpPr>
        <p:spPr>
          <a:xfrm>
            <a:off x="634207" y="2967335"/>
            <a:ext cx="1910210" cy="923330"/>
          </a:xfrm>
          <a:prstGeom prst="rect">
            <a:avLst/>
          </a:prstGeom>
        </p:spPr>
        <p:txBody>
          <a:bodyPr wrap="square">
            <a:spAutoFit/>
          </a:bodyPr>
          <a:lstStyle>
            <a:lvl1pPr algn="l" defTabSz="914400" rtl="0" eaLnBrk="1" latinLnBrk="0" hangingPunct="1">
              <a:lnSpc>
                <a:spcPct val="90000"/>
              </a:lnSpc>
              <a:spcBef>
                <a:spcPct val="0"/>
              </a:spcBef>
              <a:buNone/>
              <a:defRPr lang="zh-CN" altLang="en-US" sz="6000" b="1" kern="0" spc="400" dirty="0">
                <a:solidFill>
                  <a:srgbClr val="C89868"/>
                </a:solidFill>
                <a:effectLst>
                  <a:outerShdw blurRad="38100" dist="38100" dir="2700000" sx="101000" sy="101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dist"/>
            <a:r>
              <a:rPr lang="zh-CN" altLang="en-US" dirty="0">
                <a:latin typeface="思源黑体 CN Bold" panose="020B0800000000000000" pitchFamily="34" charset="-122"/>
                <a:ea typeface="思源黑体 CN Bold" panose="020B0800000000000000" pitchFamily="34" charset="-122"/>
              </a:rPr>
              <a:t>目录</a:t>
            </a:r>
            <a:endParaRPr lang="zh-CN" altLang="en-US" dirty="0">
              <a:latin typeface="思源黑体 CN Bold" panose="020B0800000000000000" pitchFamily="34" charset="-122"/>
              <a:ea typeface="思源黑体 CN Bold" panose="020B0800000000000000" pitchFamily="34" charset="-122"/>
            </a:endParaRPr>
          </a:p>
        </p:txBody>
      </p:sp>
      <p:pic>
        <p:nvPicPr>
          <p:cNvPr id="8" name="图片 7"/>
          <p:cNvPicPr>
            <a:picLocks noChangeAspect="1"/>
          </p:cNvPicPr>
          <p:nvPr userDrawn="1"/>
        </p:nvPicPr>
        <p:blipFill>
          <a:blip r:embed="rId4" cstate="screen"/>
          <a:stretch>
            <a:fillRect/>
          </a:stretch>
        </p:blipFill>
        <p:spPr>
          <a:xfrm>
            <a:off x="330208" y="340913"/>
            <a:ext cx="1828799" cy="76290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p:cSld name="内页-sub2">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8" name="内容占位符 17"/>
          <p:cNvSpPr>
            <a:spLocks noGrp="1"/>
          </p:cNvSpPr>
          <p:nvPr>
            <p:ph sz="quarter" idx="10" hasCustomPrompt="1"/>
          </p:nvPr>
        </p:nvSpPr>
        <p:spPr>
          <a:xfrm>
            <a:off x="479424" y="2133600"/>
            <a:ext cx="3211787"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endParaRPr lang="zh-CN" altLang="en-US" dirty="0"/>
          </a:p>
        </p:txBody>
      </p:sp>
      <p:sp>
        <p:nvSpPr>
          <p:cNvPr id="7" name="Subtitle 2"/>
          <p:cNvSpPr>
            <a:spLocks noGrp="1"/>
          </p:cNvSpPr>
          <p:nvPr>
            <p:ph type="subTitle" idx="1"/>
          </p:nvPr>
        </p:nvSpPr>
        <p:spPr>
          <a:xfrm>
            <a:off x="479423" y="1275723"/>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8" name="图片 7"/>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p:cSld name="2_内页">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7"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10" name="内容占位符 3"/>
          <p:cNvSpPr>
            <a:spLocks noGrp="1"/>
          </p:cNvSpPr>
          <p:nvPr>
            <p:ph sz="quarter" idx="11"/>
          </p:nvPr>
        </p:nvSpPr>
        <p:spPr>
          <a:xfrm>
            <a:off x="479425" y="2133600"/>
            <a:ext cx="2610975" cy="830997"/>
          </a:xfrm>
          <a:prstGeom prst="rect">
            <a:avLst/>
          </a:prstGeom>
        </p:spPr>
        <p:txBody>
          <a:bodyPr wrap="square">
            <a:spAutoFit/>
          </a:bodyPr>
          <a:lstStyle>
            <a:lvl1pPr marL="0" indent="0">
              <a:lnSpc>
                <a:spcPct val="120000"/>
              </a:lnSpc>
              <a:buFontTx/>
              <a:buNone/>
              <a:defRPr sz="2000" kern="0" spc="300" baseline="0">
                <a:solidFill>
                  <a:schemeClr val="bg1"/>
                </a:solidFill>
                <a:latin typeface="思源黑体 CN Regular" panose="020B0500000000000000" pitchFamily="34" charset="-122"/>
                <a:ea typeface="思源黑体 CN Regular" panose="020B0500000000000000"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p:txBody>
      </p:sp>
      <p:sp>
        <p:nvSpPr>
          <p:cNvPr id="4" name="图片占位符 3"/>
          <p:cNvSpPr>
            <a:spLocks noGrp="1"/>
          </p:cNvSpPr>
          <p:nvPr>
            <p:ph type="pic" sz="quarter" idx="12"/>
          </p:nvPr>
        </p:nvSpPr>
        <p:spPr>
          <a:xfrm>
            <a:off x="4739640" y="2118930"/>
            <a:ext cx="6953685" cy="4226308"/>
          </a:xfrm>
          <a:prstGeom prst="rect">
            <a:avLst/>
          </a:prstGeom>
        </p:spPr>
        <p:txBody>
          <a:bodyPr/>
          <a:lstStyle/>
          <a:p>
            <a:r>
              <a:rPr lang="zh-CN" altLang="en-US" dirty="0"/>
              <a:t>单击图标添加图片</a:t>
            </a:r>
            <a:endParaRPr lang="zh-CN" altLang="en-US" dirty="0"/>
          </a:p>
        </p:txBody>
      </p:sp>
      <p:pic>
        <p:nvPicPr>
          <p:cNvPr id="9" name="图片 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内页with code frame">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3298786" y="1739992"/>
            <a:ext cx="8413790"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8495"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8495"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8495"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8495"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endParaRPr lang="id-ID" sz="900" dirty="0">
                  <a:solidFill>
                    <a:schemeClr val="bg1">
                      <a:lumMod val="65000"/>
                    </a:schemeClr>
                  </a:solidFill>
                  <a:latin typeface="+mj-lt"/>
                </a:endParaRP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endParaRPr lang="zh-CN" altLang="en-US" dirty="0"/>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p:cSld name="1_内页with code frame longer">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2784764" y="1739992"/>
            <a:ext cx="8927812"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3976"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3976"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3976"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3976"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endParaRPr lang="id-ID" sz="900" dirty="0">
                  <a:solidFill>
                    <a:schemeClr val="bg1">
                      <a:lumMod val="65000"/>
                    </a:schemeClr>
                  </a:solidFill>
                  <a:latin typeface="+mj-lt"/>
                </a:endParaRP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endParaRPr lang="zh-CN" altLang="en-US"/>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p:cSld name="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6389225" y="1661930"/>
            <a:ext cx="5323350" cy="4671798"/>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128660"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128660"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128660"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128660"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endParaRPr lang="id-ID" sz="900" dirty="0">
                  <a:solidFill>
                    <a:schemeClr val="bg1">
                      <a:lumMod val="65000"/>
                    </a:schemeClr>
                  </a:solidFill>
                  <a:latin typeface="+mj-lt"/>
                </a:endParaRP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endParaRPr lang="zh-CN" altLang="en-US" dirty="0"/>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1_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42" name="Group 3"/>
          <p:cNvGrpSpPr/>
          <p:nvPr/>
        </p:nvGrpSpPr>
        <p:grpSpPr>
          <a:xfrm>
            <a:off x="2051689" y="101241"/>
            <a:ext cx="8259630" cy="6655518"/>
            <a:chOff x="-56272" y="1893149"/>
            <a:chExt cx="7002002" cy="5196967"/>
          </a:xfrm>
        </p:grpSpPr>
        <p:grpSp>
          <p:nvGrpSpPr>
            <p:cNvPr id="43" name="Group 4"/>
            <p:cNvGrpSpPr/>
            <p:nvPr/>
          </p:nvGrpSpPr>
          <p:grpSpPr>
            <a:xfrm>
              <a:off x="-56272" y="1893149"/>
              <a:ext cx="7002002" cy="5196967"/>
              <a:chOff x="1017405" y="2693983"/>
              <a:chExt cx="6794664" cy="5043077"/>
            </a:xfrm>
          </p:grpSpPr>
          <p:grpSp>
            <p:nvGrpSpPr>
              <p:cNvPr id="45" name="Group 6"/>
              <p:cNvGrpSpPr/>
              <p:nvPr/>
            </p:nvGrpSpPr>
            <p:grpSpPr>
              <a:xfrm>
                <a:off x="1017405" y="2693983"/>
                <a:ext cx="6794664" cy="5043077"/>
                <a:chOff x="1017405" y="2693983"/>
                <a:chExt cx="6794664" cy="5043077"/>
              </a:xfrm>
            </p:grpSpPr>
            <p:sp>
              <p:nvSpPr>
                <p:cNvPr id="48" name="AutoShape 1"/>
                <p:cNvSpPr/>
                <p:nvPr/>
              </p:nvSpPr>
              <p:spPr bwMode="auto">
                <a:xfrm>
                  <a:off x="1017405" y="2693983"/>
                  <a:ext cx="6794664" cy="5043077"/>
                </a:xfrm>
                <a:prstGeom prst="roundRect">
                  <a:avLst>
                    <a:gd name="adj" fmla="val 1292"/>
                  </a:avLst>
                </a:prstGeom>
                <a:solidFill>
                  <a:schemeClr val="tx2"/>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49" name="Rectangle 2"/>
                <p:cNvSpPr/>
                <p:nvPr/>
              </p:nvSpPr>
              <p:spPr bwMode="auto">
                <a:xfrm>
                  <a:off x="1017405" y="3024940"/>
                  <a:ext cx="6794663" cy="31591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0" name="AutoShape 3"/>
                <p:cNvSpPr/>
                <p:nvPr/>
              </p:nvSpPr>
              <p:spPr bwMode="auto">
                <a:xfrm>
                  <a:off x="2035351" y="2779230"/>
                  <a:ext cx="2717865"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1" name="Oval 4"/>
                <p:cNvSpPr/>
                <p:nvPr/>
              </p:nvSpPr>
              <p:spPr bwMode="auto">
                <a:xfrm>
                  <a:off x="1137753" y="2814331"/>
                  <a:ext cx="103652" cy="95276"/>
                </a:xfrm>
                <a:prstGeom prst="ellipse">
                  <a:avLst/>
                </a:prstGeom>
                <a:solidFill>
                  <a:schemeClr val="accent1"/>
                </a:solidFill>
                <a:ln w="25400" cap="flat">
                  <a:noFill/>
                  <a:prstDash val="solid"/>
                  <a:miter lim="800000"/>
                  <a:headEnd type="none" w="med" len="med"/>
                  <a:tailEnd type="none" w="med" len="med"/>
                </a:ln>
              </p:spPr>
              <p:txBody>
                <a:bodyPr lIns="0" tIns="0" rIns="0" bIns="0"/>
                <a:lstStyle/>
                <a:p>
                  <a:endParaRPr lang="id-ID"/>
                </a:p>
              </p:txBody>
            </p:sp>
            <p:sp>
              <p:nvSpPr>
                <p:cNvPr id="52" name="Oval 5"/>
                <p:cNvSpPr/>
                <p:nvPr/>
              </p:nvSpPr>
              <p:spPr bwMode="auto">
                <a:xfrm>
                  <a:off x="1307620" y="2814331"/>
                  <a:ext cx="103652"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53" name="Oval 6"/>
                <p:cNvSpPr/>
                <p:nvPr/>
              </p:nvSpPr>
              <p:spPr bwMode="auto">
                <a:xfrm>
                  <a:off x="1477486" y="2814331"/>
                  <a:ext cx="103652"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54" name="Rectangle 11"/>
                <p:cNvSpPr/>
                <p:nvPr/>
              </p:nvSpPr>
              <p:spPr bwMode="auto">
                <a:xfrm>
                  <a:off x="2205844" y="3085114"/>
                  <a:ext cx="5104773" cy="200580"/>
                </a:xfrm>
                <a:prstGeom prst="rect">
                  <a:avLst/>
                </a:prstGeom>
                <a:solidFill>
                  <a:schemeClr val="bg1">
                    <a:lumMod val="95000"/>
                  </a:schemeClr>
                </a:solidFill>
                <a:ln w="12700" cap="flat">
                  <a:solidFill>
                    <a:srgbClr val="B3B3B3"/>
                  </a:solidFill>
                  <a:prstDash val="solid"/>
                  <a:miter lim="800000"/>
                  <a:headEnd type="none" w="med" len="med"/>
                  <a:tailEnd type="none" w="med" len="med"/>
                </a:ln>
              </p:spPr>
              <p:txBody>
                <a:bodyPr lIns="0" tIns="0" rIns="0" bIns="0"/>
                <a:lstStyle/>
                <a:p>
                  <a:endParaRPr lang="id-ID" dirty="0"/>
                </a:p>
              </p:txBody>
            </p:sp>
            <p:sp>
              <p:nvSpPr>
                <p:cNvPr id="55" name="Freeform 9"/>
                <p:cNvSpPr/>
                <p:nvPr/>
              </p:nvSpPr>
              <p:spPr bwMode="auto">
                <a:xfrm rot="18900000">
                  <a:off x="4580706" y="2849676"/>
                  <a:ext cx="99497" cy="99497"/>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nvGrpSpPr>
                <p:cNvPr id="56" name="Group 19"/>
                <p:cNvGrpSpPr/>
                <p:nvPr/>
              </p:nvGrpSpPr>
              <p:grpSpPr>
                <a:xfrm>
                  <a:off x="7494380" y="2779230"/>
                  <a:ext cx="155357" cy="155272"/>
                  <a:chOff x="4763" y="0"/>
                  <a:chExt cx="2900362" cy="2898775"/>
                </a:xfrm>
                <a:solidFill>
                  <a:schemeClr val="bg1">
                    <a:lumMod val="50000"/>
                  </a:schemeClr>
                </a:solidFill>
              </p:grpSpPr>
              <p:sp>
                <p:nvSpPr>
                  <p:cNvPr id="59"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0"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1"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2"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3"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4"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5"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6"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7"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57"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58" name="Oval 6"/>
                <p:cNvSpPr/>
                <p:nvPr/>
              </p:nvSpPr>
              <p:spPr bwMode="auto">
                <a:xfrm>
                  <a:off x="1655635" y="2814331"/>
                  <a:ext cx="103652"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46" name="TextBox 7"/>
              <p:cNvSpPr txBox="1"/>
              <p:nvPr/>
            </p:nvSpPr>
            <p:spPr>
              <a:xfrm>
                <a:off x="2385315" y="3098492"/>
                <a:ext cx="1919599" cy="191583"/>
              </a:xfrm>
              <a:prstGeom prst="rect">
                <a:avLst/>
              </a:prstGeom>
              <a:noFill/>
            </p:spPr>
            <p:txBody>
              <a:bodyPr wrap="square" rtlCol="0">
                <a:spAutoFit/>
              </a:bodyPr>
              <a:lstStyle/>
              <a:p>
                <a:r>
                  <a:rPr lang="en-US" altLang="zh-CN" sz="900" dirty="0">
                    <a:solidFill>
                      <a:schemeClr val="bg1">
                        <a:lumMod val="65000"/>
                      </a:schemeClr>
                    </a:solidFill>
                  </a:rPr>
                  <a:t>www.deepshare.net</a:t>
                </a:r>
                <a:endParaRPr lang="id-ID" sz="900" dirty="0">
                  <a:solidFill>
                    <a:schemeClr val="bg1">
                      <a:lumMod val="65000"/>
                    </a:schemeClr>
                  </a:solidFill>
                </a:endParaRPr>
              </a:p>
            </p:txBody>
          </p:sp>
          <p:sp>
            <p:nvSpPr>
              <p:cNvPr id="47"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44" name="Rectangle 5"/>
            <p:cNvSpPr/>
            <p:nvPr/>
          </p:nvSpPr>
          <p:spPr>
            <a:xfrm>
              <a:off x="81816" y="2713070"/>
              <a:ext cx="6712880" cy="41449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2.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2060">
                <a:alpha val="55000"/>
              </a:srgbClr>
            </a:gs>
            <a:gs pos="48000">
              <a:srgbClr val="002060">
                <a:alpha val="58000"/>
                <a:lumMod val="61000"/>
              </a:srgbClr>
            </a:gs>
            <a:gs pos="100000">
              <a:schemeClr val="tx1">
                <a:alpha val="73000"/>
              </a:schemeClr>
            </a:gs>
          </a:gsLst>
          <a:lin ang="16200000" scaled="1"/>
          <a:tileRect/>
        </a:gradFill>
        <a:effectLst/>
      </p:bgPr>
    </p:bg>
    <p:spTree>
      <p:nvGrpSpPr>
        <p:cNvPr id="1" name=""/>
        <p:cNvGrpSpPr/>
        <p:nvPr/>
      </p:nvGrpSpPr>
      <p:grpSpPr>
        <a:xfrm>
          <a:off x="0" y="0"/>
          <a:ext cx="0" cy="0"/>
          <a:chOff x="0" y="0"/>
          <a:chExt cx="0" cy="0"/>
        </a:xfrm>
      </p:grpSpPr>
      <p:sp>
        <p:nvSpPr>
          <p:cNvPr id="2" name="标题 1"/>
          <p:cNvSpPr txBox="1"/>
          <p:nvPr/>
        </p:nvSpPr>
        <p:spPr>
          <a:xfrm>
            <a:off x="479423" y="611490"/>
            <a:ext cx="6786465" cy="590931"/>
          </a:xfrm>
          <a:prstGeom prst="rect">
            <a:avLst/>
          </a:prstGeom>
          <a:ln>
            <a:noFill/>
          </a:ln>
        </p:spPr>
        <p:txBody>
          <a:bodyPr wrap="square">
            <a:spAutoFit/>
          </a:bodyPr>
          <a:lstStyle>
            <a:lvl1pPr algn="l" defTabSz="914400" rtl="0" eaLnBrk="1" latinLnBrk="0" hangingPunct="1">
              <a:lnSpc>
                <a:spcPct val="90000"/>
              </a:lnSpc>
              <a:spcBef>
                <a:spcPct val="0"/>
              </a:spcBef>
              <a:buNone/>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r>
              <a:rPr lang="zh-CN" altLang="en-US" dirty="0">
                <a:latin typeface="思源黑体 CN Bold" panose="020B0800000000000000" pitchFamily="34" charset="-122"/>
                <a:ea typeface="思源黑体 CN Bold" panose="020B0800000000000000" pitchFamily="34" charset="-122"/>
              </a:rPr>
              <a:t>单击此处编辑母版标题样式</a:t>
            </a:r>
            <a:endParaRPr lang="zh-CN" altLang="en-US" dirty="0">
              <a:latin typeface="思源黑体 CN Bold" panose="020B0800000000000000" pitchFamily="34" charset="-122"/>
              <a:ea typeface="思源黑体 CN Bold" panose="020B0800000000000000" pitchFamily="34" charset="-122"/>
            </a:endParaRPr>
          </a:p>
        </p:txBody>
      </p:sp>
      <p:sp>
        <p:nvSpPr>
          <p:cNvPr id="3"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4" name="内容占位符 17"/>
          <p:cNvSpPr txBox="1"/>
          <p:nvPr/>
        </p:nvSpPr>
        <p:spPr>
          <a:xfrm>
            <a:off x="479423" y="2133600"/>
            <a:ext cx="2911956" cy="769441"/>
          </a:xfrm>
          <a:prstGeom prst="rect">
            <a:avLst/>
          </a:prstGeom>
        </p:spPr>
        <p:txBody>
          <a:bodyPr wrap="square">
            <a:spAutoFit/>
          </a:bodyPr>
          <a:lstStyle>
            <a:lvl1pPr marL="0" indent="0" algn="l" defTabSz="914400" rtl="0" eaLnBrk="1" latinLnBrk="0" hangingPunct="1">
              <a:lnSpc>
                <a:spcPct val="110000"/>
              </a:lnSpc>
              <a:spcBef>
                <a:spcPts val="1000"/>
              </a:spcBef>
              <a:buFontTx/>
              <a:buNone/>
              <a:defRPr sz="2000" kern="0" spc="200" baseline="0">
                <a:solidFill>
                  <a:schemeClr val="bg1">
                    <a:lumMod val="9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pc="200" baseline="0" dirty="0">
                <a:latin typeface="思源黑体 CN Regular" panose="020B0500000000000000" pitchFamily="34" charset="-122"/>
                <a:ea typeface="思源黑体 CN Regular" panose="020B0500000000000000" pitchFamily="34" charset="-122"/>
              </a:rPr>
              <a:t>单击此处编辑母版文本样式</a:t>
            </a:r>
            <a:endParaRPr lang="zh-CN" altLang="en-US" spc="200" baseline="0" dirty="0">
              <a:latin typeface="思源黑体 CN Regular" panose="020B0500000000000000" pitchFamily="34" charset="-122"/>
              <a:ea typeface="思源黑体 CN Regular" panose="020B0500000000000000" pitchFamily="34" charset="-122"/>
            </a:endParaRPr>
          </a:p>
        </p:txBody>
      </p:sp>
      <p:sp>
        <p:nvSpPr>
          <p:cNvPr id="5" name="Subtitle 2"/>
          <p:cNvSpPr txBox="1"/>
          <p:nvPr/>
        </p:nvSpPr>
        <p:spPr>
          <a:xfrm>
            <a:off x="479425" y="1259772"/>
            <a:ext cx="4471686" cy="452020"/>
          </a:xfr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Click to edit Master subtitle style</a:t>
            </a:r>
            <a:endParaRPr lang="en-US" dirty="0"/>
          </a:p>
        </p:txBody>
      </p:sp>
      <p:sp>
        <p:nvSpPr>
          <p:cNvPr id="14" name="图片占位符 3"/>
          <p:cNvSpPr txBox="1"/>
          <p:nvPr/>
        </p:nvSpPr>
        <p:spPr>
          <a:xfrm>
            <a:off x="4739640" y="2118930"/>
            <a:ext cx="6953685" cy="42263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思源黑体 CN Regular" panose="020B0500000000000000" pitchFamily="34" charset="-122"/>
                <a:ea typeface="思源黑体 CN Regular" panose="020B0500000000000000" pitchFamily="34" charset="-122"/>
              </a:rPr>
              <a:t>单击图标添加图片</a:t>
            </a:r>
            <a:endParaRPr lang="zh-CN" altLang="en-US" dirty="0">
              <a:latin typeface="思源黑体 CN Regular" panose="020B0500000000000000" pitchFamily="34" charset="-122"/>
              <a:ea typeface="思源黑体 CN Regular" panose="020B0500000000000000" pitchFamily="34" charset="-122"/>
            </a:endParaRPr>
          </a:p>
        </p:txBody>
      </p:sp>
      <p:pic>
        <p:nvPicPr>
          <p:cNvPr id="7" name="图片 6"/>
          <p:cNvPicPr>
            <a:picLocks noChangeAspect="1"/>
          </p:cNvPicPr>
          <p:nvPr userDrawn="1"/>
        </p:nvPicPr>
        <p:blipFill>
          <a:blip r:embed="rId16" cstate="screen"/>
          <a:stretch>
            <a:fillRect/>
          </a:stretch>
        </p:blipFill>
        <p:spPr>
          <a:xfrm>
            <a:off x="10027876" y="230039"/>
            <a:ext cx="1828799" cy="76290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05499" y="2060848"/>
            <a:ext cx="10781001" cy="2968625"/>
          </a:xfrm>
        </p:spPr>
        <p:txBody>
          <a:bodyPr/>
          <a:lstStyle/>
          <a:p>
            <a:pPr>
              <a:lnSpc>
                <a:spcPct val="100000"/>
              </a:lnSpc>
            </a:pPr>
            <a:r>
              <a:rPr lang="en-US" altLang="zh-CN">
                <a:sym typeface="+mn-ea"/>
              </a:rPr>
              <a:t>Kaggle </a:t>
            </a:r>
            <a:r>
              <a:rPr lang="en-US" altLang="zh-CN" sz="4800">
                <a:sym typeface="+mn-ea"/>
              </a:rPr>
              <a:t>Chatbot</a:t>
            </a:r>
            <a:r>
              <a:rPr sz="4800">
                <a:sym typeface="+mn-ea"/>
              </a:rPr>
              <a:t>人类偏好预测</a:t>
            </a:r>
            <a:br>
              <a:rPr lang="en-US" altLang="zh-CN" sz="4800">
                <a:sym typeface="+mn-ea"/>
              </a:rPr>
            </a:br>
            <a:r>
              <a:rPr lang="zh-CN" altLang="en-US" sz="700" dirty="0">
                <a:latin typeface="思源黑体 CN Bold" panose="020B0800000000000000" pitchFamily="34" charset="-122"/>
                <a:ea typeface="思源黑体 CN Bold" panose="020B0800000000000000" pitchFamily="34" charset="-122"/>
              </a:rPr>
              <a:t>   </a:t>
            </a:r>
            <a:br>
              <a:rPr lang="en-US" altLang="zh-CN" dirty="0">
                <a:latin typeface="思源黑体 CN Bold" panose="020B0800000000000000" pitchFamily="34" charset="-122"/>
                <a:ea typeface="思源黑体 CN Bold" panose="020B0800000000000000" pitchFamily="34" charset="-122"/>
              </a:rPr>
            </a:br>
            <a:r>
              <a:rPr>
                <a:sym typeface="+mn-ea"/>
              </a:rPr>
              <a:t>比赛技巧</a:t>
            </a:r>
            <a:br>
              <a:rPr dirty="0">
                <a:latin typeface="思源黑体 CN Bold" panose="020B0800000000000000" pitchFamily="34" charset="-122"/>
                <a:ea typeface="思源黑体 CN Bold" panose="020B0800000000000000" pitchFamily="34" charset="-122"/>
              </a:rPr>
            </a:br>
            <a:endParaRPr dirty="0">
              <a:latin typeface="思源黑体 CN Bold" panose="020B0800000000000000" pitchFamily="34" charset="-122"/>
              <a:ea typeface="思源黑体 CN Bold" panose="020B0800000000000000" pitchFamily="34" charset="-122"/>
            </a:endParaRPr>
          </a:p>
        </p:txBody>
      </p:sp>
      <p:sp>
        <p:nvSpPr>
          <p:cNvPr id="4" name="Subtitle 2"/>
          <p:cNvSpPr txBox="1"/>
          <p:nvPr/>
        </p:nvSpPr>
        <p:spPr>
          <a:xfrm>
            <a:off x="648999" y="4264666"/>
            <a:ext cx="6156750" cy="478155"/>
          </a:xfr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lumMod val="8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b="1" spc="130" dirty="0">
                <a:latin typeface="思源黑体 CN Light" panose="020B0300000000000000" pitchFamily="34" charset="-122"/>
                <a:ea typeface="思源黑体 CN Light" panose="020B0300000000000000" pitchFamily="34" charset="-122"/>
              </a:rPr>
              <a:t>导师：</a:t>
            </a:r>
            <a:r>
              <a:rPr lang="en-US" altLang="zh-CN" b="1" spc="130" dirty="0">
                <a:latin typeface="思源黑体 CN Light" panose="020B0300000000000000" pitchFamily="34" charset="-122"/>
                <a:ea typeface="思源黑体 CN Light" panose="020B0300000000000000" pitchFamily="34" charset="-122"/>
              </a:rPr>
              <a:t>William</a:t>
            </a:r>
            <a:endParaRPr lang="en-US" altLang="zh-CN" b="1" spc="130" dirty="0">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2"/>
          </p:nvPr>
        </p:nvSpPr>
        <p:spPr>
          <a:xfrm>
            <a:off x="3262563" y="2343709"/>
            <a:ext cx="5955631" cy="497957"/>
          </a:xfrm>
        </p:spPr>
        <p:txBody>
          <a:bodyPr/>
          <a:lstStyle/>
          <a:p>
            <a:r>
              <a:rPr lang="zh-CN" altLang="en-US" sz="2400" b="1" spc="600" dirty="0">
                <a:solidFill>
                  <a:srgbClr val="FFC000"/>
                </a:solidFill>
              </a:rPr>
              <a:t>再小的细节，也值得被认真对待</a:t>
            </a:r>
            <a:endParaRPr lang="zh-CN" altLang="en-US" sz="2400" b="1" spc="600" dirty="0">
              <a:solidFill>
                <a:srgbClr val="FFC000"/>
              </a:solidFill>
            </a:endParaRPr>
          </a:p>
        </p:txBody>
      </p:sp>
      <p:sp>
        <p:nvSpPr>
          <p:cNvPr id="2" name="标题 1"/>
          <p:cNvSpPr>
            <a:spLocks noGrp="1"/>
          </p:cNvSpPr>
          <p:nvPr>
            <p:ph type="title" idx="4294967295"/>
          </p:nvPr>
        </p:nvSpPr>
        <p:spPr>
          <a:xfrm>
            <a:off x="0" y="611188"/>
            <a:ext cx="6786563" cy="590550"/>
          </a:xfrm>
          <a:prstGeom prst="rect">
            <a:avLst/>
          </a:prstGeom>
        </p:spPr>
        <p:txBody>
          <a:bodyPr/>
          <a:lstStyle/>
          <a:p>
            <a:r>
              <a:rPr lang="zh-CN" altLang="en-US" dirty="0"/>
              <a:t>结语</a:t>
            </a:r>
            <a:endParaRPr lang="zh-CN" altLang="en-US" dirty="0"/>
          </a:p>
        </p:txBody>
      </p:sp>
      <p:sp>
        <p:nvSpPr>
          <p:cNvPr id="8" name="文本框 7"/>
          <p:cNvSpPr txBox="1"/>
          <p:nvPr/>
        </p:nvSpPr>
        <p:spPr>
          <a:xfrm>
            <a:off x="10255169" y="2159043"/>
            <a:ext cx="7117105" cy="369332"/>
          </a:xfrm>
          <a:prstGeom prst="rect">
            <a:avLst/>
          </a:prstGeom>
        </p:spPr>
        <p:txBody>
          <a:bodyPr wrap="square">
            <a:spAutoFit/>
          </a:bodyPr>
          <a:lstStyle>
            <a:lvl1pPr indent="0" algn="ctr">
              <a:lnSpc>
                <a:spcPct val="120000"/>
              </a:lnSpc>
              <a:spcBef>
                <a:spcPts val="1000"/>
              </a:spcBef>
              <a:buFont typeface="Arial" panose="020B0604020202020204" pitchFamily="34" charset="0"/>
              <a:buNone/>
              <a:defRPr sz="2400" kern="0" spc="300">
                <a:solidFill>
                  <a:schemeClr val="bg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screen"/>
          <a:stretch>
            <a:fillRect/>
          </a:stretch>
        </p:blipFill>
        <p:spPr>
          <a:xfrm>
            <a:off x="8660524" y="1817397"/>
            <a:ext cx="1716752" cy="1716752"/>
          </a:xfrm>
          <a:prstGeom prst="rect">
            <a:avLst/>
          </a:prstGeom>
        </p:spPr>
      </p:pic>
      <p:sp>
        <p:nvSpPr>
          <p:cNvPr id="2" name="文本框 1"/>
          <p:cNvSpPr txBox="1"/>
          <p:nvPr/>
        </p:nvSpPr>
        <p:spPr>
          <a:xfrm>
            <a:off x="2859729" y="3164817"/>
            <a:ext cx="2855269" cy="369332"/>
          </a:xfrm>
          <a:prstGeom prst="rect">
            <a:avLst/>
          </a:prstGeom>
        </p:spPr>
        <p:txBody>
          <a:bodyPr wrap="none" rtlCol="0">
            <a:spAutoFit/>
          </a:bodyPr>
          <a:lstStyle/>
          <a:p>
            <a:pPr algn="l"/>
            <a:r>
              <a:rPr lang="en-US" altLang="zh-CN" dirty="0">
                <a:solidFill>
                  <a:schemeClr val="bg1"/>
                </a:solidFill>
              </a:rPr>
              <a:t>service@deepshare.net.</a:t>
            </a:r>
            <a:r>
              <a:rPr lang="en-US" altLang="zh-CN" dirty="0"/>
              <a:t>net</a:t>
            </a:r>
            <a:endParaRPr lang="zh-CN" altLang="en-US"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430922" y="1108772"/>
            <a:ext cx="5870447" cy="1096067"/>
            <a:chOff x="3769988" y="2446506"/>
            <a:chExt cx="5870447" cy="1096067"/>
          </a:xfrm>
        </p:grpSpPr>
        <p:sp>
          <p:nvSpPr>
            <p:cNvPr id="21" name="文本占位符 2"/>
            <p:cNvSpPr txBox="1"/>
            <p:nvPr/>
          </p:nvSpPr>
          <p:spPr>
            <a:xfrm>
              <a:off x="4157590" y="2929400"/>
              <a:ext cx="5482845"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pc="130" dirty="0">
                  <a:solidFill>
                    <a:schemeClr val="bg1"/>
                  </a:solidFill>
                  <a:latin typeface="思源黑体 CN Regular" panose="020B0500000000000000" pitchFamily="34" charset="-122"/>
                  <a:ea typeface="思源黑体 CN Regular" panose="020B0500000000000000" pitchFamily="34" charset="-122"/>
                </a:rPr>
                <a:t>对抗训练</a:t>
              </a:r>
              <a:endParaRPr lang="zh-CN" altLang="en-US" spc="13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22" name="组合 21"/>
            <p:cNvGrpSpPr/>
            <p:nvPr/>
          </p:nvGrpSpPr>
          <p:grpSpPr>
            <a:xfrm>
              <a:off x="3769988" y="2446506"/>
              <a:ext cx="514132" cy="836837"/>
              <a:chOff x="3576096" y="2699802"/>
              <a:chExt cx="514132" cy="836837"/>
            </a:xfrm>
          </p:grpSpPr>
          <p:sp>
            <p:nvSpPr>
              <p:cNvPr id="23" name="文本框 22"/>
              <p:cNvSpPr txBox="1"/>
              <p:nvPr/>
            </p:nvSpPr>
            <p:spPr>
              <a:xfrm>
                <a:off x="3576096" y="2699802"/>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1</a:t>
                </a:r>
                <a:endParaRPr lang="zh-CN" altLang="en-US" sz="4400" dirty="0">
                  <a:solidFill>
                    <a:srgbClr val="C89868"/>
                  </a:solidFill>
                  <a:latin typeface="黑体" panose="02010609060101010101" charset="-122"/>
                  <a:ea typeface="黑体" panose="02010609060101010101" charset="-122"/>
                </a:endParaRPr>
              </a:p>
            </p:txBody>
          </p:sp>
          <p:cxnSp>
            <p:nvCxnSpPr>
              <p:cNvPr id="24" name="直接连接符 23"/>
              <p:cNvCxnSpPr/>
              <p:nvPr/>
            </p:nvCxnSpPr>
            <p:spPr>
              <a:xfrm flipH="1">
                <a:off x="3818806" y="3101101"/>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41" name="组合 40"/>
          <p:cNvGrpSpPr/>
          <p:nvPr/>
        </p:nvGrpSpPr>
        <p:grpSpPr>
          <a:xfrm>
            <a:off x="3430922" y="2378131"/>
            <a:ext cx="5870447" cy="1086542"/>
            <a:chOff x="3769988" y="2446506"/>
            <a:chExt cx="5870447" cy="1086542"/>
          </a:xfrm>
        </p:grpSpPr>
        <p:sp>
          <p:nvSpPr>
            <p:cNvPr id="42" name="文本占位符 2"/>
            <p:cNvSpPr txBox="1"/>
            <p:nvPr/>
          </p:nvSpPr>
          <p:spPr>
            <a:xfrm>
              <a:off x="4157590" y="2919875"/>
              <a:ext cx="5482845"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pc="130" dirty="0">
                  <a:solidFill>
                    <a:schemeClr val="bg1"/>
                  </a:solidFill>
                  <a:latin typeface="思源黑体 CN Regular" panose="020B0500000000000000" pitchFamily="34" charset="-122"/>
                  <a:ea typeface="思源黑体 CN Regular" panose="020B0500000000000000" pitchFamily="34" charset="-122"/>
                </a:rPr>
                <a:t>多段学习率设置</a:t>
              </a:r>
              <a:endParaRPr lang="zh-CN" altLang="en-US" spc="13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43" name="组合 42"/>
            <p:cNvGrpSpPr/>
            <p:nvPr/>
          </p:nvGrpSpPr>
          <p:grpSpPr>
            <a:xfrm>
              <a:off x="3769988" y="2446506"/>
              <a:ext cx="514132" cy="836837"/>
              <a:chOff x="3576096" y="2699802"/>
              <a:chExt cx="514132" cy="836837"/>
            </a:xfrm>
          </p:grpSpPr>
          <p:sp>
            <p:nvSpPr>
              <p:cNvPr id="44" name="文本框 43"/>
              <p:cNvSpPr txBox="1"/>
              <p:nvPr/>
            </p:nvSpPr>
            <p:spPr>
              <a:xfrm>
                <a:off x="3576096" y="2699802"/>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2</a:t>
                </a:r>
                <a:endParaRPr lang="zh-CN" altLang="en-US" sz="4400" dirty="0">
                  <a:solidFill>
                    <a:srgbClr val="C89868"/>
                  </a:solidFill>
                  <a:latin typeface="黑体" panose="02010609060101010101" charset="-122"/>
                  <a:ea typeface="黑体" panose="02010609060101010101" charset="-122"/>
                </a:endParaRPr>
              </a:p>
            </p:txBody>
          </p:sp>
          <p:cxnSp>
            <p:nvCxnSpPr>
              <p:cNvPr id="45" name="直接连接符 44"/>
              <p:cNvCxnSpPr/>
              <p:nvPr/>
            </p:nvCxnSpPr>
            <p:spPr>
              <a:xfrm flipH="1">
                <a:off x="3818806" y="3101101"/>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12" name="组合 11"/>
          <p:cNvGrpSpPr/>
          <p:nvPr/>
        </p:nvGrpSpPr>
        <p:grpSpPr>
          <a:xfrm>
            <a:off x="3430922" y="3628499"/>
            <a:ext cx="5870447" cy="1100512"/>
            <a:chOff x="3769988" y="2446506"/>
            <a:chExt cx="5870447" cy="1100512"/>
          </a:xfrm>
        </p:grpSpPr>
        <p:sp>
          <p:nvSpPr>
            <p:cNvPr id="13" name="文本占位符 2"/>
            <p:cNvSpPr txBox="1"/>
            <p:nvPr/>
          </p:nvSpPr>
          <p:spPr>
            <a:xfrm>
              <a:off x="4157590" y="2933845"/>
              <a:ext cx="5482845"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pc="130" dirty="0">
                  <a:solidFill>
                    <a:schemeClr val="bg1"/>
                  </a:solidFill>
                  <a:latin typeface="思源黑体 CN Regular" panose="020B0500000000000000" pitchFamily="34" charset="-122"/>
                  <a:ea typeface="思源黑体 CN Regular" panose="020B0500000000000000" pitchFamily="34" charset="-122"/>
                </a:rPr>
                <a:t>Multi-Dropout</a:t>
              </a:r>
              <a:endParaRPr lang="en-US" altLang="zh-CN" spc="13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14" name="组合 13"/>
            <p:cNvGrpSpPr/>
            <p:nvPr/>
          </p:nvGrpSpPr>
          <p:grpSpPr>
            <a:xfrm>
              <a:off x="3769988" y="2446506"/>
              <a:ext cx="514132" cy="836837"/>
              <a:chOff x="3576096" y="2699802"/>
              <a:chExt cx="514132" cy="836837"/>
            </a:xfrm>
          </p:grpSpPr>
          <p:sp>
            <p:nvSpPr>
              <p:cNvPr id="15" name="文本框 14"/>
              <p:cNvSpPr txBox="1"/>
              <p:nvPr/>
            </p:nvSpPr>
            <p:spPr>
              <a:xfrm>
                <a:off x="3576096" y="2699802"/>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3</a:t>
                </a:r>
                <a:endParaRPr lang="zh-CN" altLang="en-US" sz="4400" dirty="0">
                  <a:solidFill>
                    <a:srgbClr val="C89868"/>
                  </a:solidFill>
                  <a:latin typeface="黑体" panose="02010609060101010101" charset="-122"/>
                  <a:ea typeface="黑体" panose="02010609060101010101" charset="-122"/>
                </a:endParaRPr>
              </a:p>
            </p:txBody>
          </p:sp>
          <p:cxnSp>
            <p:nvCxnSpPr>
              <p:cNvPr id="16" name="直接连接符 15"/>
              <p:cNvCxnSpPr/>
              <p:nvPr/>
            </p:nvCxnSpPr>
            <p:spPr>
              <a:xfrm flipH="1">
                <a:off x="3818806" y="3101101"/>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17" name="组合 16"/>
          <p:cNvGrpSpPr/>
          <p:nvPr/>
        </p:nvGrpSpPr>
        <p:grpSpPr>
          <a:xfrm>
            <a:off x="3430922" y="4853213"/>
            <a:ext cx="5870447" cy="1096067"/>
            <a:chOff x="3769988" y="2446506"/>
            <a:chExt cx="5870447" cy="1096067"/>
          </a:xfrm>
        </p:grpSpPr>
        <p:sp>
          <p:nvSpPr>
            <p:cNvPr id="18" name="文本占位符 2"/>
            <p:cNvSpPr txBox="1"/>
            <p:nvPr/>
          </p:nvSpPr>
          <p:spPr>
            <a:xfrm>
              <a:off x="4157590" y="2929400"/>
              <a:ext cx="5482845"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pc="130" dirty="0">
                  <a:solidFill>
                    <a:schemeClr val="bg1"/>
                  </a:solidFill>
                  <a:latin typeface="思源黑体 CN Regular" panose="020B0500000000000000" pitchFamily="34" charset="-122"/>
                  <a:ea typeface="思源黑体 CN Regular" panose="020B0500000000000000" pitchFamily="34" charset="-122"/>
                </a:rPr>
                <a:t>随机权重平均</a:t>
              </a:r>
              <a:endParaRPr lang="en-US" altLang="zh-CN" spc="13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19" name="组合 18"/>
            <p:cNvGrpSpPr/>
            <p:nvPr/>
          </p:nvGrpSpPr>
          <p:grpSpPr>
            <a:xfrm>
              <a:off x="3769988" y="2446506"/>
              <a:ext cx="514132" cy="836837"/>
              <a:chOff x="3576096" y="2699802"/>
              <a:chExt cx="514132" cy="836837"/>
            </a:xfrm>
          </p:grpSpPr>
          <p:sp>
            <p:nvSpPr>
              <p:cNvPr id="25" name="文本框 24"/>
              <p:cNvSpPr txBox="1"/>
              <p:nvPr/>
            </p:nvSpPr>
            <p:spPr>
              <a:xfrm>
                <a:off x="3576096" y="2699802"/>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4</a:t>
                </a:r>
                <a:endParaRPr lang="zh-CN" altLang="en-US" sz="4400" dirty="0">
                  <a:solidFill>
                    <a:srgbClr val="C89868"/>
                  </a:solidFill>
                  <a:latin typeface="黑体" panose="02010609060101010101" charset="-122"/>
                  <a:ea typeface="黑体" panose="02010609060101010101" charset="-122"/>
                </a:endParaRPr>
              </a:p>
            </p:txBody>
          </p:sp>
          <p:cxnSp>
            <p:nvCxnSpPr>
              <p:cNvPr id="26" name="直接连接符 25"/>
              <p:cNvCxnSpPr/>
              <p:nvPr/>
            </p:nvCxnSpPr>
            <p:spPr>
              <a:xfrm flipH="1">
                <a:off x="3818806" y="3101101"/>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 </a:t>
            </a:r>
            <a:r>
              <a:rPr dirty="0"/>
              <a:t>对抗训练</a:t>
            </a:r>
            <a:endParaRPr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adversarial training</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7" name="内容占位符 5"/>
          <p:cNvSpPr>
            <a:spLocks noGrp="1"/>
          </p:cNvSpPr>
          <p:nvPr>
            <p:ph sz="quarter" idx="10"/>
          </p:nvPr>
        </p:nvSpPr>
        <p:spPr>
          <a:xfrm>
            <a:off x="597535" y="1988820"/>
            <a:ext cx="11048365" cy="4184650"/>
          </a:xfrm>
        </p:spPr>
        <p:txBody>
          <a:bodyPr wrap="square"/>
          <a:p>
            <a:pPr fontAlgn="auto">
              <a:lnSpc>
                <a:spcPct val="150000"/>
              </a:lnSpc>
              <a:buFont typeface="Wingdings" panose="05000000000000000000" pitchFamily="2" charset="2"/>
            </a:pPr>
            <a:r>
              <a:rPr lang="zh-CN" altLang="en-US" sz="1800" spc="130" dirty="0">
                <a:solidFill>
                  <a:schemeClr val="accent4">
                    <a:lumMod val="60000"/>
                    <a:lumOff val="40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对抗训练</a:t>
            </a:r>
            <a:r>
              <a:rPr lang="en-US" altLang="zh-CN" sz="1800" spc="130" dirty="0">
                <a:solidFill>
                  <a:schemeClr val="accent4">
                    <a:lumMod val="60000"/>
                    <a:lumOff val="40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a:t>
            </a:r>
            <a:endPar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fontAlgn="auto">
              <a:lnSpc>
                <a:spcPct val="150000"/>
              </a:lnSpc>
              <a:buFont typeface="Wingdings" panose="05000000000000000000" pitchFamily="2" charset="2"/>
            </a:pPr>
            <a:r>
              <a:rPr lang="en-US" altLang="zh-CN" sz="1800" spc="130" dirty="0">
                <a:solidFill>
                  <a:schemeClr val="bg1"/>
                </a:solidFill>
                <a:latin typeface="思源黑体 CN Regular" panose="020B0500000000000000" pitchFamily="34" charset="-122"/>
                <a:ea typeface="思源黑体 CN Regular" panose="020B0500000000000000" pitchFamily="34" charset="-122"/>
              </a:rPr>
              <a:t>思路是将生成的对抗样本加入到原数据集中用来增强模型对对抗样本的鲁棒性，对抗训练的除了提高模型应对恶意对抗样本的鲁棒性之外，还可以作为一种正则化，减少过拟合，提高模型泛化能力。</a:t>
            </a:r>
            <a:endParaRPr lang="en-US" altLang="zh-CN" sz="1800" spc="130" dirty="0">
              <a:solidFill>
                <a:schemeClr val="bg1"/>
              </a:solidFill>
              <a:latin typeface="思源黑体 CN Regular" panose="020B0500000000000000" pitchFamily="34" charset="-122"/>
              <a:ea typeface="思源黑体 CN Regular" panose="020B0500000000000000" pitchFamily="34" charset="-122"/>
            </a:endParaRPr>
          </a:p>
          <a:p>
            <a:pPr fontAlgn="auto">
              <a:lnSpc>
                <a:spcPct val="150000"/>
              </a:lnSpc>
            </a:pPr>
            <a:endParaRPr lang="en-US" altLang="zh-CN" sz="1800" spc="130" dirty="0">
              <a:solidFill>
                <a:schemeClr val="bg1"/>
              </a:solidFill>
              <a:latin typeface="思源黑体 CN Regular" panose="020B0500000000000000" pitchFamily="34" charset="-122"/>
              <a:ea typeface="思源黑体 CN Regular" panose="020B0500000000000000" pitchFamily="34" charset="-122"/>
            </a:endParaRPr>
          </a:p>
          <a:p>
            <a:pPr fontAlgn="auto">
              <a:lnSpc>
                <a:spcPct val="150000"/>
              </a:lnSpc>
            </a:pPr>
            <a:r>
              <a:rPr lang="en-US" altLang="zh-CN" sz="1800" spc="130" dirty="0">
                <a:solidFill>
                  <a:schemeClr val="bg1"/>
                </a:solidFill>
                <a:latin typeface="思源黑体 CN Regular" panose="020B0500000000000000" pitchFamily="34" charset="-122"/>
                <a:ea typeface="思源黑体 CN Regular" panose="020B0500000000000000" pitchFamily="34" charset="-122"/>
              </a:rPr>
              <a:t>经过尝试我们可以，在word embedding层</a:t>
            </a:r>
            <a:endParaRPr lang="en-US" altLang="zh-CN" sz="1800" spc="130" dirty="0">
              <a:solidFill>
                <a:schemeClr val="bg1"/>
              </a:solidFill>
              <a:latin typeface="思源黑体 CN Regular" panose="020B0500000000000000" pitchFamily="34" charset="-122"/>
              <a:ea typeface="思源黑体 CN Regular" panose="020B0500000000000000" pitchFamily="34" charset="-122"/>
            </a:endParaRPr>
          </a:p>
          <a:p>
            <a:pPr fontAlgn="auto">
              <a:lnSpc>
                <a:spcPct val="150000"/>
              </a:lnSpc>
            </a:pPr>
            <a:r>
              <a:rPr lang="en-US" altLang="zh-CN" sz="1800" spc="130" dirty="0">
                <a:solidFill>
                  <a:schemeClr val="bg1"/>
                </a:solidFill>
                <a:latin typeface="思源黑体 CN Regular" panose="020B0500000000000000" pitchFamily="34" charset="-122"/>
                <a:ea typeface="思源黑体 CN Regular" panose="020B0500000000000000" pitchFamily="34" charset="-122"/>
              </a:rPr>
              <a:t>中加入这个扰动，对抗训练可以作为正则化，</a:t>
            </a:r>
            <a:endParaRPr lang="en-US" altLang="zh-CN" sz="1800" spc="130" dirty="0">
              <a:solidFill>
                <a:schemeClr val="bg1"/>
              </a:solidFill>
              <a:latin typeface="思源黑体 CN Regular" panose="020B0500000000000000" pitchFamily="34" charset="-122"/>
              <a:ea typeface="思源黑体 CN Regular" panose="020B0500000000000000" pitchFamily="34" charset="-122"/>
            </a:endParaRPr>
          </a:p>
          <a:p>
            <a:pPr fontAlgn="auto">
              <a:lnSpc>
                <a:spcPct val="150000"/>
              </a:lnSpc>
            </a:pPr>
            <a:r>
              <a:rPr lang="en-US" altLang="zh-CN" sz="1800" spc="130" dirty="0">
                <a:solidFill>
                  <a:schemeClr val="bg1"/>
                </a:solidFill>
                <a:latin typeface="思源黑体 CN Regular" panose="020B0500000000000000" pitchFamily="34" charset="-122"/>
                <a:ea typeface="思源黑体 CN Regular" panose="020B0500000000000000" pitchFamily="34" charset="-122"/>
              </a:rPr>
              <a:t>一定程度上等价于在loss里加入了梯度惩罚，</a:t>
            </a:r>
            <a:endParaRPr lang="en-US" altLang="zh-CN" sz="1800" spc="130" dirty="0">
              <a:solidFill>
                <a:schemeClr val="bg1"/>
              </a:solidFill>
              <a:latin typeface="思源黑体 CN Regular" panose="020B0500000000000000" pitchFamily="34" charset="-122"/>
              <a:ea typeface="思源黑体 CN Regular" panose="020B0500000000000000" pitchFamily="34" charset="-122"/>
            </a:endParaRPr>
          </a:p>
          <a:p>
            <a:pPr fontAlgn="auto">
              <a:lnSpc>
                <a:spcPct val="150000"/>
              </a:lnSpc>
            </a:pPr>
            <a:r>
              <a:rPr lang="en-US" altLang="zh-CN" sz="1800" spc="130" dirty="0">
                <a:solidFill>
                  <a:schemeClr val="bg1"/>
                </a:solidFill>
                <a:latin typeface="思源黑体 CN Regular" panose="020B0500000000000000" pitchFamily="34" charset="-122"/>
                <a:ea typeface="思源黑体 CN Regular" panose="020B0500000000000000" pitchFamily="34" charset="-122"/>
              </a:rPr>
              <a:t>提升了模型泛化能力。</a:t>
            </a:r>
            <a:endParaRPr lang="en-US" altLang="zh-CN" sz="1800" spc="130" dirty="0">
              <a:solidFill>
                <a:schemeClr val="bg1"/>
              </a:solidFill>
              <a:latin typeface="思源黑体 CN Regular" panose="020B0500000000000000" pitchFamily="34" charset="-122"/>
              <a:ea typeface="思源黑体 CN Regular" panose="020B0500000000000000" pitchFamily="34" charset="-122"/>
            </a:endParaRPr>
          </a:p>
        </p:txBody>
      </p:sp>
      <p:pic>
        <p:nvPicPr>
          <p:cNvPr id="8" name="Picture 7"/>
          <p:cNvPicPr>
            <a:picLocks noChangeAspect="1"/>
          </p:cNvPicPr>
          <p:nvPr/>
        </p:nvPicPr>
        <p:blipFill>
          <a:blip r:embed="rId1"/>
          <a:stretch>
            <a:fillRect/>
          </a:stretch>
        </p:blipFill>
        <p:spPr>
          <a:xfrm>
            <a:off x="5592445" y="3573145"/>
            <a:ext cx="6192520" cy="30333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 </a:t>
            </a:r>
            <a:r>
              <a:rPr dirty="0"/>
              <a:t>对抗训练</a:t>
            </a:r>
            <a:endParaRPr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adversarial training</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3" name="内容占位符 5"/>
          <p:cNvSpPr>
            <a:spLocks noGrp="1"/>
          </p:cNvSpPr>
          <p:nvPr>
            <p:ph sz="quarter" idx="10"/>
          </p:nvPr>
        </p:nvSpPr>
        <p:spPr>
          <a:xfrm>
            <a:off x="572770" y="1988820"/>
            <a:ext cx="11047095" cy="3834765"/>
          </a:xfrm>
        </p:spPr>
        <p:txBody>
          <a:bodyPr wrap="square"/>
          <a:lstStyle/>
          <a:p>
            <a:pPr fontAlgn="auto">
              <a:lnSpc>
                <a:spcPct val="120000"/>
              </a:lnSpc>
              <a:buFont typeface="Wingdings" panose="05000000000000000000" pitchFamily="2" charset="2"/>
            </a:pPr>
            <a:r>
              <a:rPr lang="en-US" altLang="zh-CN" sz="1800" spc="130" dirty="0">
                <a:solidFill>
                  <a:schemeClr val="accent4">
                    <a:lumMod val="60000"/>
                    <a:lumOff val="40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fgm 训练过程:</a:t>
            </a:r>
            <a:endParaRPr lang="en-US" altLang="zh-CN" sz="1800" spc="130" dirty="0">
              <a:solidFill>
                <a:schemeClr val="accent4">
                  <a:lumMod val="60000"/>
                  <a:lumOff val="40000"/>
                </a:schemeClr>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fontAlgn="auto">
              <a:lnSpc>
                <a:spcPct val="200000"/>
              </a:lnSpc>
              <a:buFont typeface="Wingdings" panose="05000000000000000000" pitchFamily="2" charset="2"/>
            </a:pPr>
            <a:r>
              <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1.</a:t>
            </a:r>
            <a:r>
              <a:rPr lang="en-US" altLang="zh-CN"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计算x的前向loss、反向传播得到梯度</a:t>
            </a:r>
            <a:endPar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fontAlgn="auto">
              <a:lnSpc>
                <a:spcPct val="200000"/>
              </a:lnSpc>
              <a:buFont typeface="Wingdings" panose="05000000000000000000" pitchFamily="2" charset="2"/>
            </a:pPr>
            <a:r>
              <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2.</a:t>
            </a:r>
            <a:r>
              <a:rPr lang="en-US" altLang="zh-CN"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根据Embedding矩阵的梯度计算出扰动项r，并加到当前Embedding上，相当于x+r</a:t>
            </a:r>
            <a:endPar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fontAlgn="auto">
              <a:lnSpc>
                <a:spcPct val="200000"/>
              </a:lnSpc>
              <a:buFont typeface="Wingdings" panose="05000000000000000000" pitchFamily="2" charset="2"/>
            </a:pPr>
            <a:r>
              <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3.</a:t>
            </a:r>
            <a:r>
              <a:rPr lang="en-US" altLang="zh-CN"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计算x+r的前向loss，反向传播得到对抗的梯度，累加到(1)的梯度上</a:t>
            </a:r>
            <a:endPar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fontAlgn="auto">
              <a:lnSpc>
                <a:spcPct val="200000"/>
              </a:lnSpc>
              <a:buFont typeface="Wingdings" panose="05000000000000000000" pitchFamily="2" charset="2"/>
            </a:pPr>
            <a:r>
              <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4.</a:t>
            </a:r>
            <a:r>
              <a:rPr lang="en-US" altLang="zh-CN"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将embedding恢复为(1)时的值</a:t>
            </a:r>
            <a:endPar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fontAlgn="auto">
              <a:lnSpc>
                <a:spcPct val="200000"/>
              </a:lnSpc>
              <a:buFont typeface="Wingdings" panose="05000000000000000000" pitchFamily="2" charset="2"/>
            </a:pPr>
            <a:r>
              <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5.</a:t>
            </a:r>
            <a:r>
              <a:rPr lang="en-US" altLang="zh-CN"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 </a:t>
            </a:r>
            <a:r>
              <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根据(3)的梯度对参数进行更新</a:t>
            </a:r>
            <a:endPar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 </a:t>
            </a:r>
            <a:r>
              <a:rPr spc="130">
                <a:solidFill>
                  <a:schemeClr val="bg1"/>
                </a:solidFill>
                <a:sym typeface="+mn-ea"/>
              </a:rPr>
              <a:t>多段学习率设置</a:t>
            </a:r>
            <a:endParaRPr dirty="0"/>
          </a:p>
        </p:txBody>
      </p:sp>
      <p:sp>
        <p:nvSpPr>
          <p:cNvPr id="5" name="副标题 4"/>
          <p:cNvSpPr>
            <a:spLocks noGrp="1"/>
          </p:cNvSpPr>
          <p:nvPr>
            <p:ph type="subTitle" idx="1"/>
          </p:nvPr>
        </p:nvSpPr>
        <p:spPr>
          <a:xfrm>
            <a:off x="479425" y="1275715"/>
            <a:ext cx="6025515" cy="368300"/>
          </a:xfrm>
        </p:spPr>
        <p:txBody>
          <a:bodyPr wrap="square"/>
          <a:lstStyle/>
          <a:p>
            <a:r>
              <a:rPr lang="zh-CN" altLang="en-US"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rPr>
              <a:t>Layer-wise Learning Rate Decay</a:t>
            </a:r>
            <a:endParaRPr lang="zh-CN" altLang="en-US"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sym typeface="+mn-ea"/>
            </a:endParaRPr>
          </a:p>
        </p:txBody>
      </p:sp>
      <p:sp>
        <p:nvSpPr>
          <p:cNvPr id="3" name="内容占位符 5"/>
          <p:cNvSpPr>
            <a:spLocks noGrp="1"/>
          </p:cNvSpPr>
          <p:nvPr>
            <p:ph sz="quarter" idx="10"/>
          </p:nvPr>
        </p:nvSpPr>
        <p:spPr>
          <a:xfrm>
            <a:off x="597535" y="1988820"/>
            <a:ext cx="3531235" cy="2296795"/>
          </a:xfrm>
        </p:spPr>
        <p:txBody>
          <a:bodyPr wrap="square"/>
          <a:p>
            <a:pPr fontAlgn="auto">
              <a:lnSpc>
                <a:spcPct val="150000"/>
              </a:lnSpc>
              <a:buFont typeface="Wingdings" panose="05000000000000000000" pitchFamily="2" charset="2"/>
            </a:pPr>
            <a:r>
              <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Layer-wise Learning Rate Decay</a:t>
            </a:r>
            <a:endPar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fontAlgn="auto">
              <a:lnSpc>
                <a:spcPct val="150000"/>
              </a:lnSpc>
              <a:buFont typeface="Wingdings" panose="05000000000000000000" pitchFamily="2" charset="2"/>
            </a:pPr>
            <a:r>
              <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针对每个</a:t>
            </a:r>
            <a:r>
              <a:rPr lang="en-US" altLang="zh-CN"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layer </a:t>
            </a:r>
            <a:r>
              <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设置不同的学习率，广泛有效的</a:t>
            </a:r>
            <a:r>
              <a:rPr lang="en-US" altLang="zh-CN"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tricks </a:t>
            </a:r>
            <a:r>
              <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在不同比赛中</a:t>
            </a:r>
            <a:endPar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pic>
        <p:nvPicPr>
          <p:cNvPr id="7" name="Picture 6"/>
          <p:cNvPicPr>
            <a:picLocks noChangeAspect="1"/>
          </p:cNvPicPr>
          <p:nvPr/>
        </p:nvPicPr>
        <p:blipFill>
          <a:blip r:embed="rId1"/>
          <a:stretch>
            <a:fillRect/>
          </a:stretch>
        </p:blipFill>
        <p:spPr>
          <a:xfrm>
            <a:off x="4556760" y="1988820"/>
            <a:ext cx="7367270" cy="4508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3</a:t>
            </a:r>
            <a:r>
              <a:rPr lang="zh-CN" altLang="en-US" dirty="0"/>
              <a:t> </a:t>
            </a:r>
            <a:r>
              <a:rPr lang="en-US" altLang="zh-CN" spc="130">
                <a:solidFill>
                  <a:schemeClr val="bg1"/>
                </a:solidFill>
                <a:cs typeface="思源黑体 CN Regular" panose="020B0500000000000000" pitchFamily="34" charset="-122"/>
                <a:sym typeface="+mn-ea"/>
              </a:rPr>
              <a:t>Multi Dropout</a:t>
            </a:r>
            <a:endParaRPr dirty="0"/>
          </a:p>
        </p:txBody>
      </p:sp>
      <p:sp>
        <p:nvSpPr>
          <p:cNvPr id="6" name="内容占位符 5"/>
          <p:cNvSpPr>
            <a:spLocks noGrp="1"/>
          </p:cNvSpPr>
          <p:nvPr>
            <p:ph sz="quarter" idx="10"/>
          </p:nvPr>
        </p:nvSpPr>
        <p:spPr>
          <a:xfrm>
            <a:off x="597535" y="1988820"/>
            <a:ext cx="11048365" cy="1881505"/>
          </a:xfrm>
        </p:spPr>
        <p:txBody>
          <a:bodyPr wrap="square"/>
          <a:lstStyle/>
          <a:p>
            <a:pPr fontAlgn="auto">
              <a:lnSpc>
                <a:spcPct val="150000"/>
              </a:lnSpc>
              <a:buFont typeface="Wingdings" panose="05000000000000000000" pitchFamily="2" charset="2"/>
            </a:pPr>
            <a:r>
              <a:rPr lang="en-US" altLang="zh-CN"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Multi Dropout</a:t>
            </a:r>
            <a:endPar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a:p>
            <a:pPr fontAlgn="auto">
              <a:lnSpc>
                <a:spcPct val="150000"/>
              </a:lnSpc>
              <a:buFont typeface="Wingdings" panose="05000000000000000000" pitchFamily="2" charset="2"/>
            </a:pPr>
            <a:r>
              <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rPr>
              <a:t>左边是原始的Dropout, 右边是改进后的Multi-Sample Dropout。一个样本经过多次Dropout, 由于Dropout具有随机性，可以得到多个Dropout后不同的样本，之后求Loss反向传播。右图是一个样本Dropout两次，或者说一个样本Sample两次的示例图。</a:t>
            </a:r>
            <a:endParaRPr lang="zh-CN" altLang="en-US" sz="1800" spc="130" dirty="0">
              <a:solidFill>
                <a:schemeClr val="bg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competition tricks</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pic>
        <p:nvPicPr>
          <p:cNvPr id="2" name="图片 1"/>
          <p:cNvPicPr>
            <a:picLocks noChangeAspect="1"/>
          </p:cNvPicPr>
          <p:nvPr>
            <p:custDataLst>
              <p:tags r:id="rId1"/>
            </p:custDataLst>
          </p:nvPr>
        </p:nvPicPr>
        <p:blipFill>
          <a:blip r:embed="rId2"/>
          <a:stretch>
            <a:fillRect/>
          </a:stretch>
        </p:blipFill>
        <p:spPr>
          <a:xfrm>
            <a:off x="4583430" y="4005580"/>
            <a:ext cx="6829425" cy="27870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4</a:t>
            </a:r>
            <a:r>
              <a:rPr lang="zh-CN" altLang="en-US" dirty="0"/>
              <a:t> 随机权重平均</a:t>
            </a:r>
            <a:endParaRPr lang="zh-CN" altLang="en-US"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SWA</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11" name="内容占位符 5"/>
          <p:cNvSpPr>
            <a:spLocks noGrp="1"/>
          </p:cNvSpPr>
          <p:nvPr>
            <p:ph sz="quarter" idx="10"/>
          </p:nvPr>
        </p:nvSpPr>
        <p:spPr>
          <a:xfrm>
            <a:off x="586740" y="1988820"/>
            <a:ext cx="3895725" cy="6685915"/>
          </a:xfrm>
        </p:spPr>
        <p:txBody>
          <a:bodyPr wrap="square"/>
          <a:p>
            <a:pPr fontAlgn="auto">
              <a:lnSpc>
                <a:spcPct val="150000"/>
              </a:lnSpc>
              <a:buFont typeface="Wingdings" panose="05000000000000000000" pitchFamily="2" charset="2"/>
            </a:pPr>
            <a:r>
              <a:rPr lang="en-US" altLang="zh-CN" sz="1800" spc="130" dirty="0">
                <a:solidFill>
                  <a:schemeClr val="accent4">
                    <a:lumMod val="60000"/>
                    <a:lumOff val="40000"/>
                  </a:schemeClr>
                </a:solidFill>
              </a:rPr>
              <a:t>SWA</a:t>
            </a:r>
            <a:r>
              <a:rPr lang="zh-CN" altLang="en-US" sz="1800" spc="130" dirty="0">
                <a:solidFill>
                  <a:schemeClr val="accent4">
                    <a:lumMod val="60000"/>
                    <a:lumOff val="40000"/>
                  </a:schemeClr>
                </a:solidFill>
              </a:rPr>
              <a:t>：</a:t>
            </a:r>
            <a:r>
              <a:rPr lang="zh-CN" altLang="en-US" sz="1800" spc="130" dirty="0">
                <a:solidFill>
                  <a:schemeClr val="bg1"/>
                </a:solidFill>
              </a:rPr>
              <a:t>SWA简单来说就是对训练过程中的多个checkpoints进行平均，以提升模型的泛化性能。一般情况下我们会选择训练过程中最后的一个epoch的模型或者在验证集上效果最好的一个模型作为最终模型。但SWA一般在最后采用较高的固定学习速率或者周期式学习速率额外训练一段时间，取多个checkpoints的平均值。</a:t>
            </a:r>
            <a:endParaRPr lang="zh-CN" altLang="en-US" sz="1800" spc="130" dirty="0">
              <a:solidFill>
                <a:schemeClr val="bg1"/>
              </a:solidFill>
            </a:endParaRPr>
          </a:p>
          <a:p>
            <a:pPr fontAlgn="auto">
              <a:lnSpc>
                <a:spcPct val="130000"/>
              </a:lnSpc>
              <a:buFont typeface="Wingdings" panose="05000000000000000000" pitchFamily="2" charset="2"/>
            </a:pPr>
            <a:endParaRPr lang="zh-CN" altLang="en-US" sz="1800" spc="130" dirty="0">
              <a:solidFill>
                <a:schemeClr val="bg1"/>
              </a:solidFill>
            </a:endParaRPr>
          </a:p>
          <a:p>
            <a:pPr fontAlgn="auto">
              <a:lnSpc>
                <a:spcPct val="130000"/>
              </a:lnSpc>
              <a:buFont typeface="Wingdings" panose="05000000000000000000" pitchFamily="2" charset="2"/>
            </a:pPr>
            <a:endParaRPr lang="zh-CN" altLang="en-US" sz="1800" spc="130" dirty="0">
              <a:solidFill>
                <a:schemeClr val="bg1"/>
              </a:solidFill>
            </a:endParaRPr>
          </a:p>
          <a:p>
            <a:pPr fontAlgn="auto">
              <a:lnSpc>
                <a:spcPct val="130000"/>
              </a:lnSpc>
              <a:buFont typeface="Wingdings" panose="05000000000000000000" pitchFamily="2" charset="2"/>
            </a:pPr>
            <a:endParaRPr lang="zh-CN" altLang="en-US" sz="1800" spc="130" dirty="0">
              <a:solidFill>
                <a:schemeClr val="bg1"/>
              </a:solidFill>
            </a:endParaRPr>
          </a:p>
          <a:p>
            <a:pPr fontAlgn="auto">
              <a:lnSpc>
                <a:spcPct val="130000"/>
              </a:lnSpc>
              <a:buFont typeface="Wingdings" panose="05000000000000000000" pitchFamily="2" charset="2"/>
            </a:pPr>
            <a:endParaRPr lang="zh-CN" altLang="en-US" sz="1800" spc="130" dirty="0">
              <a:solidFill>
                <a:schemeClr val="bg1"/>
              </a:solidFill>
            </a:endParaRPr>
          </a:p>
          <a:p>
            <a:pPr fontAlgn="auto">
              <a:lnSpc>
                <a:spcPct val="130000"/>
              </a:lnSpc>
              <a:buFont typeface="Wingdings" panose="05000000000000000000" pitchFamily="2" charset="2"/>
            </a:pPr>
            <a:endParaRPr lang="zh-CN" altLang="en-US" sz="1800" spc="130" dirty="0">
              <a:solidFill>
                <a:schemeClr val="bg1"/>
              </a:solidFill>
            </a:endParaRPr>
          </a:p>
        </p:txBody>
      </p:sp>
      <p:pic>
        <p:nvPicPr>
          <p:cNvPr id="12" name="Picture 11"/>
          <p:cNvPicPr>
            <a:picLocks noChangeAspect="1"/>
          </p:cNvPicPr>
          <p:nvPr/>
        </p:nvPicPr>
        <p:blipFill>
          <a:blip r:embed="rId1"/>
          <a:srcRect r="3566"/>
          <a:stretch>
            <a:fillRect/>
          </a:stretch>
        </p:blipFill>
        <p:spPr>
          <a:xfrm>
            <a:off x="4655820" y="2204720"/>
            <a:ext cx="7314565" cy="39471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1087755"/>
          </a:xfrm>
        </p:spPr>
        <p:txBody>
          <a:bodyPr/>
          <a:lstStyle/>
          <a:p>
            <a:r>
              <a:rPr lang="en-US" altLang="zh-CN" spc="130" dirty="0">
                <a:solidFill>
                  <a:schemeClr val="bg1"/>
                </a:solidFill>
                <a:latin typeface="思源黑体 CN Regular" panose="020B0500000000000000" pitchFamily="34" charset="-122"/>
                <a:ea typeface="思源黑体 CN Regular" panose="020B0500000000000000" pitchFamily="34" charset="-122"/>
              </a:rPr>
              <a:t>5 </a:t>
            </a:r>
            <a:r>
              <a:rPr spc="130" dirty="0">
                <a:solidFill>
                  <a:schemeClr val="bg1"/>
                </a:solidFill>
                <a:latin typeface="思源黑体 CN Regular" panose="020B0500000000000000" pitchFamily="34" charset="-122"/>
                <a:ea typeface="思源黑体 CN Regular" panose="020B0500000000000000" pitchFamily="34" charset="-122"/>
              </a:rPr>
              <a:t>答疑互动</a:t>
            </a:r>
            <a:br>
              <a:rPr lang="zh-CN" spc="130" dirty="0">
                <a:solidFill>
                  <a:schemeClr val="bg1"/>
                </a:solidFill>
                <a:latin typeface="思源黑体 CN Regular" panose="020B0500000000000000" pitchFamily="34" charset="-122"/>
                <a:ea typeface="思源黑体 CN Regular" panose="020B0500000000000000" pitchFamily="34" charset="-122"/>
              </a:rPr>
            </a:br>
            <a:endParaRPr lang="en-US" altLang="zh-CN" dirty="0"/>
          </a:p>
        </p:txBody>
      </p:sp>
      <p:sp>
        <p:nvSpPr>
          <p:cNvPr id="2" name="Text Box 1"/>
          <p:cNvSpPr txBox="1"/>
          <p:nvPr/>
        </p:nvSpPr>
        <p:spPr>
          <a:xfrm>
            <a:off x="527050" y="1988820"/>
            <a:ext cx="11102340" cy="506730"/>
          </a:xfrm>
          <a:prstGeom prst="rect">
            <a:avLst/>
          </a:prstGeom>
        </p:spPr>
        <p:txBody>
          <a:bodyPr wrap="square">
            <a:spAutoFit/>
          </a:bodyPr>
          <a:p>
            <a:pPr algn="l" fontAlgn="auto">
              <a:lnSpc>
                <a:spcPct val="150000"/>
              </a:lnSpc>
              <a:buClrTx/>
              <a:buSzTx/>
              <a:buFontTx/>
            </a:pPr>
            <a:endParaRPr lang="zh-CN" altLang="en-US" dirty="0" smtClean="0">
              <a:solidFill>
                <a:schemeClr val="bg1"/>
              </a:solidFill>
              <a:latin typeface="+mn-ea"/>
              <a:cs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screen"/>
          <a:srcRect/>
          <a:stretch>
            <a:fillRect/>
          </a:stretch>
        </p:blipFill>
        <p:spPr>
          <a:xfrm>
            <a:off x="207972" y="0"/>
            <a:ext cx="11984028" cy="6858000"/>
          </a:xfrm>
          <a:prstGeom prst="rect">
            <a:avLst/>
          </a:prstGeom>
        </p:spPr>
      </p:pic>
      <p:sp>
        <p:nvSpPr>
          <p:cNvPr id="5" name="矩形 4"/>
          <p:cNvSpPr/>
          <p:nvPr/>
        </p:nvSpPr>
        <p:spPr>
          <a:xfrm>
            <a:off x="-36945" y="-31230"/>
            <a:ext cx="12228513" cy="6858000"/>
          </a:xfrm>
          <a:prstGeom prst="rect">
            <a:avLst/>
          </a:prstGeom>
          <a:gradFill flip="none" rotWithShape="1">
            <a:gsLst>
              <a:gs pos="0">
                <a:srgbClr val="002060">
                  <a:alpha val="29000"/>
                </a:srgbClr>
              </a:gs>
              <a:gs pos="26000">
                <a:srgbClr val="001133">
                  <a:alpha val="69000"/>
                  <a:lumMod val="45000"/>
                </a:srgbClr>
              </a:gs>
              <a:gs pos="70000">
                <a:srgbClr val="00040A">
                  <a:alpha val="91000"/>
                </a:srgbClr>
              </a:gs>
              <a:gs pos="100000">
                <a:schemeClr val="tx1">
                  <a:lumMod val="8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标题 5"/>
          <p:cNvSpPr>
            <a:spLocks noGrp="1"/>
          </p:cNvSpPr>
          <p:nvPr>
            <p:ph type="title" idx="4294967295"/>
          </p:nvPr>
        </p:nvSpPr>
        <p:spPr>
          <a:xfrm>
            <a:off x="479425" y="1962751"/>
            <a:ext cx="11338560" cy="2261177"/>
          </a:xfrm>
          <a:prstGeom prst="rect">
            <a:avLst/>
          </a:prstGeom>
        </p:spPr>
        <p:txBody>
          <a:bodyPr/>
          <a:lstStyle/>
          <a:p>
            <a:pPr algn="ctr">
              <a:lnSpc>
                <a:spcPct val="200000"/>
              </a:lnSpc>
            </a:pPr>
            <a:r>
              <a:rPr lang="zh-CN" altLang="en-US" sz="3600" spc="600" dirty="0">
                <a:solidFill>
                  <a:schemeClr val="bg1"/>
                </a:solidFill>
                <a:latin typeface="微软雅黑" panose="020B0503020204020204" pitchFamily="34" charset="-122"/>
                <a:ea typeface="微软雅黑" panose="020B0503020204020204" pitchFamily="34" charset="-122"/>
              </a:rPr>
              <a:t>我承诺：</a:t>
            </a:r>
            <a:br>
              <a:rPr lang="en-US" altLang="zh-CN" sz="3600" spc="600" dirty="0">
                <a:solidFill>
                  <a:schemeClr val="bg1"/>
                </a:solidFill>
                <a:latin typeface="微软雅黑" panose="020B0503020204020204" pitchFamily="34" charset="-122"/>
                <a:ea typeface="微软雅黑" panose="020B0503020204020204" pitchFamily="34" charset="-122"/>
              </a:rPr>
            </a:br>
            <a:r>
              <a:rPr lang="en-US" altLang="zh-CN" sz="3600" spc="600" dirty="0">
                <a:solidFill>
                  <a:schemeClr val="bg1"/>
                </a:solidFill>
                <a:latin typeface="微软雅黑" panose="020B0503020204020204" pitchFamily="34" charset="-122"/>
                <a:ea typeface="微软雅黑" panose="020B0503020204020204" pitchFamily="34" charset="-122"/>
              </a:rPr>
              <a:t>4</a:t>
            </a:r>
            <a:r>
              <a:rPr lang="zh-CN" altLang="en-US" sz="3600" spc="600" dirty="0">
                <a:solidFill>
                  <a:schemeClr val="bg1"/>
                </a:solidFill>
                <a:latin typeface="微软雅黑" panose="020B0503020204020204" pitchFamily="34" charset="-122"/>
                <a:ea typeface="微软雅黑" panose="020B0503020204020204" pitchFamily="34" charset="-122"/>
              </a:rPr>
              <a:t>周努力上</a:t>
            </a:r>
            <a:r>
              <a:rPr lang="en-US" altLang="zh-CN" sz="3600" spc="600" dirty="0">
                <a:solidFill>
                  <a:schemeClr val="bg1"/>
                </a:solidFill>
                <a:latin typeface="微软雅黑" panose="020B0503020204020204" pitchFamily="34" charset="-122"/>
                <a:ea typeface="微软雅黑" panose="020B0503020204020204" pitchFamily="34" charset="-122"/>
              </a:rPr>
              <a:t>TOP100</a:t>
            </a:r>
            <a:r>
              <a:rPr lang="zh-CN" altLang="en-US" sz="3600" spc="600" dirty="0">
                <a:solidFill>
                  <a:schemeClr val="bg1"/>
                </a:solidFill>
                <a:latin typeface="微软雅黑" panose="020B0503020204020204" pitchFamily="34" charset="-122"/>
                <a:ea typeface="微软雅黑" panose="020B0503020204020204" pitchFamily="34" charset="-122"/>
              </a:rPr>
              <a:t>！</a:t>
            </a:r>
            <a:endParaRPr lang="zh-CN" altLang="en-US" sz="3600" spc="600" dirty="0">
              <a:latin typeface="微软雅黑" panose="020B0503020204020204" pitchFamily="34" charset="-122"/>
              <a:ea typeface="微软雅黑" panose="020B0503020204020204" pitchFamily="34" charset="-122"/>
            </a:endParaRPr>
          </a:p>
        </p:txBody>
      </p:sp>
      <p:sp>
        <p:nvSpPr>
          <p:cNvPr id="7" name="标题 1"/>
          <p:cNvSpPr txBox="1"/>
          <p:nvPr/>
        </p:nvSpPr>
        <p:spPr>
          <a:xfrm>
            <a:off x="478790" y="980440"/>
            <a:ext cx="11924030" cy="5911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pc="600" dirty="0">
                <a:solidFill>
                  <a:srgbClr val="FFC000"/>
                </a:solidFill>
                <a:latin typeface="微软雅黑" panose="020B0503020204020204" pitchFamily="34" charset="-122"/>
                <a:ea typeface="微软雅黑" panose="020B0503020204020204" pitchFamily="34" charset="-122"/>
              </a:rPr>
              <a:t>请让我们一起立一个</a:t>
            </a:r>
            <a:r>
              <a:rPr lang="en-US" altLang="zh-CN" spc="600" dirty="0">
                <a:solidFill>
                  <a:srgbClr val="FFC000"/>
                </a:solidFill>
                <a:latin typeface="微软雅黑" panose="020B0503020204020204" pitchFamily="34" charset="-122"/>
                <a:ea typeface="微软雅黑" panose="020B0503020204020204" pitchFamily="34" charset="-122"/>
              </a:rPr>
              <a:t>flag</a:t>
            </a:r>
            <a:r>
              <a:rPr lang="zh-CN" altLang="en-US" spc="600" dirty="0">
                <a:solidFill>
                  <a:srgbClr val="FFC000"/>
                </a:solidFill>
                <a:latin typeface="微软雅黑" panose="020B0503020204020204" pitchFamily="34" charset="-122"/>
                <a:ea typeface="微软雅黑" panose="020B0503020204020204" pitchFamily="34" charset="-122"/>
              </a:rPr>
              <a:t>！</a:t>
            </a:r>
            <a:endParaRPr lang="zh-CN" altLang="en-US" spc="600" dirty="0">
              <a:solidFill>
                <a:srgbClr val="FFC000"/>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M_UNIT_PLACING_PICTURE_USER_VIEWPORT" val="{&quot;height&quot;:5115,&quot;width&quot;:10755}"/>
</p:tagLst>
</file>

<file path=ppt/theme/theme1.xml><?xml version="1.0" encoding="utf-8"?>
<a:theme xmlns:a="http://schemas.openxmlformats.org/drawingml/2006/main" name="深度学习项目PPT模板V1.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等线 Light"/>
        <a:ea typeface="思源黑体 CN Regular"/>
        <a:cs typeface=""/>
      </a:majorFont>
      <a:minorFont>
        <a:latin typeface="等线"/>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a:spAutoFit/>
      </a:bodyPr>
      <a:lstStyle>
        <a:defPPr algn="l">
          <a:defRPr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996</Words>
  <Application>WPS Presentation</Application>
  <PresentationFormat>宽屏</PresentationFormat>
  <Paragraphs>80</Paragraphs>
  <Slides>11</Slides>
  <Notes>16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vt:i4>
      </vt:variant>
    </vt:vector>
  </HeadingPairs>
  <TitlesOfParts>
    <vt:vector size="25" baseType="lpstr">
      <vt:lpstr>Arial</vt:lpstr>
      <vt:lpstr>宋体</vt:lpstr>
      <vt:lpstr>Wingdings</vt:lpstr>
      <vt:lpstr>微软雅黑</vt:lpstr>
      <vt:lpstr>思源黑体 CN Bold</vt:lpstr>
      <vt:lpstr>黑体</vt:lpstr>
      <vt:lpstr>思源黑体 CN Regular</vt:lpstr>
      <vt:lpstr>微软雅黑 Light</vt:lpstr>
      <vt:lpstr>等线</vt:lpstr>
      <vt:lpstr>思源黑体 CN Light</vt:lpstr>
      <vt:lpstr>Arial Unicode MS</vt:lpstr>
      <vt:lpstr>等线 Light</vt:lpstr>
      <vt:lpstr>Calibri</vt:lpstr>
      <vt:lpstr>深度学习项目PPT模板V1.4</vt:lpstr>
      <vt:lpstr>Kaggle 论文自动分类大赛     比赛技巧 </vt:lpstr>
      <vt:lpstr>PowerPoint 演示文稿</vt:lpstr>
      <vt:lpstr>1 对抗训练</vt:lpstr>
      <vt:lpstr>1 对抗训练</vt:lpstr>
      <vt:lpstr>2 多段学习率设置</vt:lpstr>
      <vt:lpstr>3 Multi Dropout</vt:lpstr>
      <vt:lpstr>4 随机权重平均</vt:lpstr>
      <vt:lpstr>5 答疑互动 </vt:lpstr>
      <vt:lpstr>我承诺： 4周努力上TOP100！</vt:lpstr>
      <vt:lpstr>结语</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深度之眼PPT模板</dc:title>
  <dc:creator>深度之眼</dc:creator>
  <cp:lastModifiedBy>admin</cp:lastModifiedBy>
  <cp:revision>1680</cp:revision>
  <dcterms:created xsi:type="dcterms:W3CDTF">2024-05-03T02:53:00Z</dcterms:created>
  <dcterms:modified xsi:type="dcterms:W3CDTF">2024-06-11T11:28:02Z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1033-12.2.0.17119</vt:lpwstr>
  </property>
  <property fmtid="{D5CDD505-2E9C-101B-9397-08002B2CF9AE}" pid="3" name="ICV">
    <vt:lpwstr>52ECEE4B628C421288BC71FBD5DC0DF9</vt:lpwstr>
  </property>
</Properties>
</file>